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3501" r:id="rId3"/>
    <p:sldId id="3502" r:id="rId4"/>
    <p:sldId id="3503" r:id="rId5"/>
    <p:sldId id="3504" r:id="rId6"/>
    <p:sldId id="3505" r:id="rId7"/>
    <p:sldId id="3506" r:id="rId8"/>
    <p:sldId id="3507" r:id="rId9"/>
    <p:sldId id="3508" r:id="rId10"/>
    <p:sldId id="3509" r:id="rId11"/>
    <p:sldId id="3510" r:id="rId12"/>
    <p:sldId id="3511" r:id="rId13"/>
    <p:sldId id="3512" r:id="rId14"/>
    <p:sldId id="3513" r:id="rId15"/>
    <p:sldId id="3514" r:id="rId1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rigo Berrios" initials="R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998A"/>
    <a:srgbClr val="069880"/>
    <a:srgbClr val="2D8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3874" autoAdjust="0"/>
  </p:normalViewPr>
  <p:slideViewPr>
    <p:cSldViewPr snapToGrid="0">
      <p:cViewPr varScale="1">
        <p:scale>
          <a:sx n="100" d="100"/>
          <a:sy n="100" d="100"/>
        </p:scale>
        <p:origin x="86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35E630-83B4-4F22-A145-A04565ACBFC4}" type="datetimeFigureOut">
              <a:rPr lang="es-CL" smtClean="0"/>
              <a:t>24-10-2024</a:t>
            </a:fld>
            <a:endParaRPr lang="es-CL"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A4536-3894-43CC-9E51-02F5882A862C}" type="slidenum">
              <a:rPr lang="es-CL" smtClean="0"/>
              <a:t>‹Nº›</a:t>
            </a:fld>
            <a:endParaRPr lang="es-CL" dirty="0"/>
          </a:p>
        </p:txBody>
      </p:sp>
    </p:spTree>
    <p:extLst>
      <p:ext uri="{BB962C8B-B14F-4D97-AF65-F5344CB8AC3E}">
        <p14:creationId xmlns:p14="http://schemas.microsoft.com/office/powerpoint/2010/main" val="254381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3516B9F0-D1C9-CA47-907A-90DBAFBF39E1}" type="slidenum">
              <a:rPr lang="es-ES_tradnl" smtClean="0"/>
              <a:t>1</a:t>
            </a:fld>
            <a:endParaRPr lang="es-ES_tradnl" dirty="0"/>
          </a:p>
        </p:txBody>
      </p:sp>
    </p:spTree>
    <p:extLst>
      <p:ext uri="{BB962C8B-B14F-4D97-AF65-F5344CB8AC3E}">
        <p14:creationId xmlns:p14="http://schemas.microsoft.com/office/powerpoint/2010/main" val="114563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FBB990-5443-4890-8718-8EB8588C20D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A5F218AE-3668-4103-B680-31CB8CDEBE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1157829-6637-4DC5-BB94-500CD4B41CA8}"/>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5" name="Marcador de pie de página 4">
            <a:extLst>
              <a:ext uri="{FF2B5EF4-FFF2-40B4-BE49-F238E27FC236}">
                <a16:creationId xmlns:a16="http://schemas.microsoft.com/office/drawing/2014/main" id="{E419FE35-B64B-4902-8EEB-3F2C3C31BDC7}"/>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97EADA58-70E6-4E43-A660-8C43638FE30B}"/>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2813553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45B3BD-8A26-49D6-8BE9-385C075D956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FC15607-0C9B-47C0-979E-A8DF6D26E15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0EB5D51-69B4-466C-B726-E47323138A84}"/>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5" name="Marcador de pie de página 4">
            <a:extLst>
              <a:ext uri="{FF2B5EF4-FFF2-40B4-BE49-F238E27FC236}">
                <a16:creationId xmlns:a16="http://schemas.microsoft.com/office/drawing/2014/main" id="{85FEEF4D-289E-4F10-831E-E18E468C93F7}"/>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79149A6-116D-44B5-B4F9-1B27325FABAE}"/>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3975801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965FF41-5114-427C-9A31-D90AB530BB4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05A60EB-E61B-46D8-9B92-0264A4E99A8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AB48522-08B6-46D5-9E80-2E21E9EA4187}"/>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5" name="Marcador de pie de página 4">
            <a:extLst>
              <a:ext uri="{FF2B5EF4-FFF2-40B4-BE49-F238E27FC236}">
                <a16:creationId xmlns:a16="http://schemas.microsoft.com/office/drawing/2014/main" id="{B394EE2C-B81D-4860-BF3F-86ADA9A57A14}"/>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01DB8A0D-6FE5-46B5-B4C9-A8131A9B6B79}"/>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1106403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apositiva de título">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2112972" y="2388361"/>
            <a:ext cx="6946753" cy="1372824"/>
          </a:xfrm>
        </p:spPr>
        <p:txBody>
          <a:bodyPr wrap="square">
            <a:noAutofit/>
          </a:bodyPr>
          <a:lstStyle>
            <a:lvl1pPr>
              <a:defRPr sz="3334"/>
            </a:lvl1pPr>
          </a:lstStyle>
          <a:p>
            <a:r>
              <a:rPr lang="en-US"/>
              <a:t>Click to edit Master title style</a:t>
            </a:r>
            <a:endParaRPr lang="es-ES" dirty="0"/>
          </a:p>
        </p:txBody>
      </p:sp>
      <p:sp>
        <p:nvSpPr>
          <p:cNvPr id="3" name="Subtítulo 2"/>
          <p:cNvSpPr>
            <a:spLocks noGrp="1"/>
          </p:cNvSpPr>
          <p:nvPr>
            <p:ph type="subTitle" idx="1" hasCustomPrompt="1"/>
          </p:nvPr>
        </p:nvSpPr>
        <p:spPr>
          <a:xfrm>
            <a:off x="2112971" y="4643146"/>
            <a:ext cx="6032352" cy="454663"/>
          </a:xfrm>
        </p:spPr>
        <p:txBody>
          <a:bodyPr wrap="square">
            <a:noAutofit/>
          </a:bodyPr>
          <a:lstStyle>
            <a:lvl1pPr marL="0" indent="0" algn="l">
              <a:buNone/>
              <a:defRPr sz="1548" b="1" baseline="0">
                <a:solidFill>
                  <a:schemeClr val="tx2"/>
                </a:solidFill>
                <a:latin typeface="Century Gothic"/>
                <a:cs typeface="Century Gothic"/>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Santiago, </a:t>
            </a:r>
            <a:r>
              <a:rPr lang="en-US" dirty="0" err="1"/>
              <a:t>mes</a:t>
            </a:r>
            <a:r>
              <a:rPr lang="en-US" dirty="0"/>
              <a:t> de </a:t>
            </a:r>
            <a:r>
              <a:rPr lang="en-US" dirty="0" err="1"/>
              <a:t>año</a:t>
            </a:r>
            <a:endParaRPr lang="es-ES" dirty="0"/>
          </a:p>
        </p:txBody>
      </p:sp>
      <p:sp>
        <p:nvSpPr>
          <p:cNvPr id="5" name="Text Placeholder 4"/>
          <p:cNvSpPr>
            <a:spLocks noGrp="1"/>
          </p:cNvSpPr>
          <p:nvPr>
            <p:ph type="body" sz="quarter" idx="10"/>
          </p:nvPr>
        </p:nvSpPr>
        <p:spPr>
          <a:xfrm>
            <a:off x="2112187" y="3902166"/>
            <a:ext cx="6947538" cy="551967"/>
          </a:xfrm>
        </p:spPr>
        <p:txBody>
          <a:bodyPr anchor="ctr"/>
          <a:lstStyle>
            <a:lvl1pPr>
              <a:defRPr sz="2143" b="1"/>
            </a:lvl1pPr>
          </a:lstStyle>
          <a:p>
            <a:pPr lvl="0"/>
            <a:r>
              <a:rPr lang="en-US"/>
              <a:t>Click to edit Master text styles</a:t>
            </a:r>
          </a:p>
        </p:txBody>
      </p:sp>
    </p:spTree>
    <p:extLst>
      <p:ext uri="{BB962C8B-B14F-4D97-AF65-F5344CB8AC3E}">
        <p14:creationId xmlns:p14="http://schemas.microsoft.com/office/powerpoint/2010/main" val="383860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y títuo">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 name="Marcador de contenido 2"/>
          <p:cNvSpPr>
            <a:spLocks noGrp="1"/>
          </p:cNvSpPr>
          <p:nvPr>
            <p:ph idx="1"/>
          </p:nvPr>
        </p:nvSpPr>
        <p:spPr>
          <a:xfrm>
            <a:off x="671323" y="1204041"/>
            <a:ext cx="10695709" cy="331005"/>
          </a:xfrm>
        </p:spPr>
        <p:txBody>
          <a:bodyPr wrap="square">
            <a:noAutofit/>
          </a:bodyPr>
          <a:lstStyle>
            <a:lvl1pPr>
              <a:defRPr sz="1310"/>
            </a:lvl1pPr>
          </a:lstStyle>
          <a:p>
            <a:pPr lvl="0"/>
            <a:r>
              <a:rPr lang="en-US"/>
              <a:t>Click to edit Master text styles</a:t>
            </a:r>
          </a:p>
        </p:txBody>
      </p:sp>
      <p:sp>
        <p:nvSpPr>
          <p:cNvPr id="9" name="Slide Number Placeholder 3"/>
          <p:cNvSpPr>
            <a:spLocks noGrp="1"/>
          </p:cNvSpPr>
          <p:nvPr>
            <p:ph type="sldNum" sz="quarter" idx="4"/>
          </p:nvPr>
        </p:nvSpPr>
        <p:spPr>
          <a:xfrm>
            <a:off x="11582401" y="6390222"/>
            <a:ext cx="521137" cy="365126"/>
          </a:xfrm>
          <a:prstGeom prst="rect">
            <a:avLst/>
          </a:prstGeom>
        </p:spPr>
        <p:txBody>
          <a:bodyPr anchor="ctr"/>
          <a:lstStyle>
            <a:lvl1pPr algn="r">
              <a:defRPr sz="1072">
                <a:solidFill>
                  <a:schemeClr val="tx2"/>
                </a:solidFill>
              </a:defRPr>
            </a:lvl1pPr>
          </a:lstStyle>
          <a:p>
            <a:fld id="{7F1305A3-CA19-4731-8D26-1E16275A69B8}" type="slidenum">
              <a:rPr lang="es-ES" smtClean="0"/>
              <a:pPr/>
              <a:t>‹Nº›</a:t>
            </a:fld>
            <a:endParaRPr lang="es-ES" dirty="0"/>
          </a:p>
        </p:txBody>
      </p:sp>
      <p:sp>
        <p:nvSpPr>
          <p:cNvPr id="2" name="Title 1"/>
          <p:cNvSpPr>
            <a:spLocks noGrp="1"/>
          </p:cNvSpPr>
          <p:nvPr>
            <p:ph type="title"/>
          </p:nvPr>
        </p:nvSpPr>
        <p:spPr/>
        <p:txBody>
          <a:bodyPr/>
          <a:lstStyle/>
          <a:p>
            <a:r>
              <a:rPr lang="en-US"/>
              <a:t>Click to edit Master title style</a:t>
            </a:r>
            <a:endParaRPr lang="es-CL"/>
          </a:p>
        </p:txBody>
      </p:sp>
      <p:sp>
        <p:nvSpPr>
          <p:cNvPr id="8" name="Footer Placeholder 2"/>
          <p:cNvSpPr>
            <a:spLocks noGrp="1"/>
          </p:cNvSpPr>
          <p:nvPr>
            <p:ph type="ftr" sz="quarter" idx="10"/>
          </p:nvPr>
        </p:nvSpPr>
        <p:spPr>
          <a:xfrm>
            <a:off x="655508" y="6495596"/>
            <a:ext cx="9209303" cy="365126"/>
          </a:xfrm>
        </p:spPr>
        <p:txBody>
          <a:bodyPr/>
          <a:lstStyle/>
          <a:p>
            <a:endParaRPr lang="es-ES" dirty="0"/>
          </a:p>
        </p:txBody>
      </p:sp>
    </p:spTree>
    <p:extLst>
      <p:ext uri="{BB962C8B-B14F-4D97-AF65-F5344CB8AC3E}">
        <p14:creationId xmlns:p14="http://schemas.microsoft.com/office/powerpoint/2010/main" val="2541554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títuo y texto, gráfico o tabla">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55507" y="1200340"/>
            <a:ext cx="10695296" cy="342143"/>
          </a:xfrm>
        </p:spPr>
        <p:txBody>
          <a:bodyPr wrap="square">
            <a:noAutofit/>
          </a:bodyPr>
          <a:lstStyle>
            <a:lvl1pPr marL="0" indent="0">
              <a:buFont typeface="Arial" panose="020B0604020202020204" pitchFamily="34" charset="0"/>
              <a:buNone/>
              <a:defRPr/>
            </a:lvl1pPr>
          </a:lstStyle>
          <a:p>
            <a:pPr lvl="0"/>
            <a:r>
              <a:rPr lang="en-US"/>
              <a:t>Click to edit Master text styles</a:t>
            </a:r>
          </a:p>
        </p:txBody>
      </p:sp>
      <p:sp>
        <p:nvSpPr>
          <p:cNvPr id="11" name="Title 10"/>
          <p:cNvSpPr>
            <a:spLocks noGrp="1"/>
          </p:cNvSpPr>
          <p:nvPr>
            <p:ph type="title"/>
          </p:nvPr>
        </p:nvSpPr>
        <p:spPr/>
        <p:txBody>
          <a:bodyPr wrap="square"/>
          <a:lstStyle/>
          <a:p>
            <a:r>
              <a:rPr lang="en-US"/>
              <a:t>Click to edit Master title style</a:t>
            </a:r>
            <a:endParaRPr lang="es-CL"/>
          </a:p>
        </p:txBody>
      </p:sp>
      <p:sp>
        <p:nvSpPr>
          <p:cNvPr id="12" name="Slide Number Placeholder 3"/>
          <p:cNvSpPr>
            <a:spLocks noGrp="1"/>
          </p:cNvSpPr>
          <p:nvPr>
            <p:ph type="sldNum" sz="quarter" idx="4"/>
          </p:nvPr>
        </p:nvSpPr>
        <p:spPr>
          <a:xfrm>
            <a:off x="11582401" y="6390222"/>
            <a:ext cx="521137" cy="365126"/>
          </a:xfrm>
          <a:prstGeom prst="rect">
            <a:avLst/>
          </a:prstGeom>
        </p:spPr>
        <p:txBody>
          <a:bodyPr anchor="ctr"/>
          <a:lstStyle>
            <a:lvl1pPr algn="r">
              <a:defRPr sz="1072">
                <a:solidFill>
                  <a:schemeClr val="tx2"/>
                </a:solidFill>
              </a:defRPr>
            </a:lvl1pPr>
          </a:lstStyle>
          <a:p>
            <a:fld id="{7F1305A3-CA19-4731-8D26-1E16275A69B8}" type="slidenum">
              <a:rPr lang="es-ES" smtClean="0"/>
              <a:pPr/>
              <a:t>‹Nº›</a:t>
            </a:fld>
            <a:endParaRPr lang="es-ES" dirty="0"/>
          </a:p>
        </p:txBody>
      </p:sp>
      <p:sp>
        <p:nvSpPr>
          <p:cNvPr id="7" name="Text Placeholder 6"/>
          <p:cNvSpPr>
            <a:spLocks noGrp="1"/>
          </p:cNvSpPr>
          <p:nvPr>
            <p:ph type="body" sz="quarter" idx="15"/>
          </p:nvPr>
        </p:nvSpPr>
        <p:spPr>
          <a:xfrm>
            <a:off x="655922" y="1671023"/>
            <a:ext cx="10694882" cy="4544276"/>
          </a:xfrm>
        </p:spPr>
        <p:txBody>
          <a:bodyPr wrap="square"/>
          <a:lstStyle>
            <a:lvl1pPr marL="204146" indent="-204146" algn="l" defTabSz="544388" rtl="0" eaLnBrk="1" latinLnBrk="0" hangingPunct="1">
              <a:spcBef>
                <a:spcPts val="357"/>
              </a:spcBef>
              <a:spcAft>
                <a:spcPts val="357"/>
              </a:spcAft>
              <a:buClr>
                <a:schemeClr val="accent1"/>
              </a:buClr>
              <a:buFont typeface="Arial" panose="020B0604020202020204" pitchFamily="34" charset="0"/>
              <a:buChar char="•"/>
              <a:defRPr lang="en-US" sz="1310" b="0" kern="1200" dirty="0" smtClean="0">
                <a:solidFill>
                  <a:schemeClr val="tx2"/>
                </a:solidFill>
                <a:latin typeface="Century Gothic" panose="020B0502020202020204" pitchFamily="34" charset="0"/>
                <a:ea typeface="+mn-ea"/>
                <a:cs typeface="+mn-cs"/>
              </a:defRPr>
            </a:lvl1pPr>
            <a:lvl2pPr marL="534937" indent="-219267"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2pPr>
            <a:lvl3pPr marL="852497" indent="-211706"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3pPr>
            <a:lvl4pPr marL="1175727" indent="-219267"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4pPr>
            <a:lvl5pPr marL="1493287" indent="-211706" algn="l" defTabSz="544388" rtl="0" eaLnBrk="1" latinLnBrk="0" hangingPunct="1">
              <a:spcBef>
                <a:spcPts val="357"/>
              </a:spcBef>
              <a:spcAft>
                <a:spcPts val="357"/>
              </a:spcAft>
              <a:buClr>
                <a:schemeClr val="accent1"/>
              </a:buClr>
              <a:buFont typeface="Century Gothic" panose="020B0502020202020204" pitchFamily="34" charset="0"/>
              <a:buChar char="-"/>
              <a:defRPr lang="es-CL" sz="1310" b="0" kern="1200" dirty="0" smtClean="0">
                <a:solidFill>
                  <a:schemeClr val="tx2"/>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dirty="0"/>
          </a:p>
        </p:txBody>
      </p:sp>
      <p:sp>
        <p:nvSpPr>
          <p:cNvPr id="9" name="Footer Placeholder 2"/>
          <p:cNvSpPr>
            <a:spLocks noGrp="1"/>
          </p:cNvSpPr>
          <p:nvPr>
            <p:ph type="ftr" sz="quarter" idx="10"/>
          </p:nvPr>
        </p:nvSpPr>
        <p:spPr>
          <a:xfrm>
            <a:off x="655508" y="6495596"/>
            <a:ext cx="9209303" cy="365126"/>
          </a:xfrm>
        </p:spPr>
        <p:txBody>
          <a:bodyPr/>
          <a:lstStyle/>
          <a:p>
            <a:endParaRPr lang="es-ES" dirty="0"/>
          </a:p>
        </p:txBody>
      </p:sp>
    </p:spTree>
    <p:extLst>
      <p:ext uri="{BB962C8B-B14F-4D97-AF65-F5344CB8AC3E}">
        <p14:creationId xmlns:p14="http://schemas.microsoft.com/office/powerpoint/2010/main" val="42399376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p>
            <a:r>
              <a:rPr lang="en-US"/>
              <a:t>Click to edit Master title style</a:t>
            </a:r>
            <a:endParaRPr lang="es-CL"/>
          </a:p>
        </p:txBody>
      </p:sp>
      <p:sp>
        <p:nvSpPr>
          <p:cNvPr id="4" name="Slide Number Placeholder 3"/>
          <p:cNvSpPr>
            <a:spLocks noGrp="1"/>
          </p:cNvSpPr>
          <p:nvPr>
            <p:ph type="sldNum" sz="quarter" idx="11"/>
          </p:nvPr>
        </p:nvSpPr>
        <p:spPr/>
        <p:txBody>
          <a:bodyPr/>
          <a:lstStyle/>
          <a:p>
            <a:fld id="{7F1305A3-CA19-4731-8D26-1E16275A69B8}" type="slidenum">
              <a:rPr lang="es-ES" smtClean="0"/>
              <a:pPr/>
              <a:t>‹Nº›</a:t>
            </a:fld>
            <a:endParaRPr lang="es-ES" dirty="0"/>
          </a:p>
        </p:txBody>
      </p:sp>
      <p:sp>
        <p:nvSpPr>
          <p:cNvPr id="6" name="Footer Placeholder 2"/>
          <p:cNvSpPr>
            <a:spLocks noGrp="1"/>
          </p:cNvSpPr>
          <p:nvPr>
            <p:ph type="ftr" sz="quarter" idx="10"/>
          </p:nvPr>
        </p:nvSpPr>
        <p:spPr>
          <a:xfrm>
            <a:off x="655508" y="6495596"/>
            <a:ext cx="9209303" cy="365126"/>
          </a:xfrm>
        </p:spPr>
        <p:txBody>
          <a:bodyPr/>
          <a:lstStyle/>
          <a:p>
            <a:endParaRPr lang="es-ES" dirty="0"/>
          </a:p>
        </p:txBody>
      </p:sp>
    </p:spTree>
    <p:extLst>
      <p:ext uri="{BB962C8B-B14F-4D97-AF65-F5344CB8AC3E}">
        <p14:creationId xmlns:p14="http://schemas.microsoft.com/office/powerpoint/2010/main" val="266915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wrap="square">
            <a:noAutofit/>
          </a:bodyPr>
          <a:lstStyle>
            <a:lvl1pPr>
              <a:defRPr/>
            </a:lvl1pPr>
          </a:lstStyle>
          <a:p>
            <a:r>
              <a:rPr lang="es-CL" dirty="0"/>
              <a:t>Agenda</a:t>
            </a:r>
          </a:p>
        </p:txBody>
      </p:sp>
      <p:sp>
        <p:nvSpPr>
          <p:cNvPr id="6" name="Text Placeholder 5"/>
          <p:cNvSpPr>
            <a:spLocks noGrp="1"/>
          </p:cNvSpPr>
          <p:nvPr>
            <p:ph type="body" sz="quarter" idx="12"/>
          </p:nvPr>
        </p:nvSpPr>
        <p:spPr>
          <a:xfrm>
            <a:off x="3200019" y="1085031"/>
            <a:ext cx="6473320" cy="4483786"/>
          </a:xfrm>
        </p:spPr>
        <p:txBody>
          <a:bodyPr wrap="square">
            <a:noAutofit/>
          </a:bodyPr>
          <a:lstStyle>
            <a:lvl1pPr>
              <a:lnSpc>
                <a:spcPct val="250000"/>
              </a:lnSpc>
              <a:spcBef>
                <a:spcPts val="0"/>
              </a:spcBef>
              <a:spcAft>
                <a:spcPts val="238"/>
              </a:spcAft>
              <a:defRPr sz="1905" b="0"/>
            </a:lvl1pPr>
          </a:lstStyle>
          <a:p>
            <a:pPr lvl="0"/>
            <a:r>
              <a:rPr lang="en-US"/>
              <a:t>Click to edit Master text styles</a:t>
            </a:r>
          </a:p>
        </p:txBody>
      </p:sp>
      <p:sp>
        <p:nvSpPr>
          <p:cNvPr id="14" name="Slide Number Placeholder 3"/>
          <p:cNvSpPr>
            <a:spLocks noGrp="1"/>
          </p:cNvSpPr>
          <p:nvPr>
            <p:ph type="sldNum" sz="quarter" idx="4"/>
          </p:nvPr>
        </p:nvSpPr>
        <p:spPr>
          <a:xfrm>
            <a:off x="11582401" y="6390222"/>
            <a:ext cx="521137" cy="365126"/>
          </a:xfrm>
          <a:prstGeom prst="rect">
            <a:avLst/>
          </a:prstGeom>
        </p:spPr>
        <p:txBody>
          <a:bodyPr anchor="ctr"/>
          <a:lstStyle>
            <a:lvl1pPr algn="r">
              <a:defRPr sz="1072">
                <a:solidFill>
                  <a:schemeClr val="tx2"/>
                </a:solidFill>
              </a:defRPr>
            </a:lvl1pPr>
          </a:lstStyle>
          <a:p>
            <a:fld id="{7F1305A3-CA19-4731-8D26-1E16275A69B8}" type="slidenum">
              <a:rPr lang="es-ES" smtClean="0"/>
              <a:pPr/>
              <a:t>‹Nº›</a:t>
            </a:fld>
            <a:endParaRPr lang="es-ES" dirty="0"/>
          </a:p>
        </p:txBody>
      </p:sp>
    </p:spTree>
    <p:extLst>
      <p:ext uri="{BB962C8B-B14F-4D97-AF65-F5344CB8AC3E}">
        <p14:creationId xmlns:p14="http://schemas.microsoft.com/office/powerpoint/2010/main" val="472421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Header y títuo">
    <p:bg bwMode="auto">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Autofit/>
          </a:bodyPr>
          <a:lstStyle/>
          <a:p>
            <a:r>
              <a:rPr lang="en-US"/>
              <a:t>Click to edit Master title style</a:t>
            </a:r>
            <a:endParaRPr lang="es-CL"/>
          </a:p>
        </p:txBody>
      </p:sp>
      <p:sp>
        <p:nvSpPr>
          <p:cNvPr id="8" name="Content Placeholder 7"/>
          <p:cNvSpPr>
            <a:spLocks noGrp="1"/>
          </p:cNvSpPr>
          <p:nvPr>
            <p:ph sz="quarter" idx="13"/>
          </p:nvPr>
        </p:nvSpPr>
        <p:spPr>
          <a:xfrm>
            <a:off x="670909" y="1204041"/>
            <a:ext cx="5107571" cy="338442"/>
          </a:xfrm>
        </p:spPr>
        <p:txBody>
          <a:bodyPr wrap="square">
            <a:noAutofit/>
          </a:bodyPr>
          <a:lstStyle>
            <a:lvl1pPr marL="0" indent="0">
              <a:buFont typeface="Arial" panose="020B0604020202020204" pitchFamily="34" charset="0"/>
              <a:buNone/>
              <a:defRPr/>
            </a:lvl1pPr>
          </a:lstStyle>
          <a:p>
            <a:pPr lvl="0"/>
            <a:r>
              <a:rPr lang="en-US"/>
              <a:t>Click to edit Master text styles</a:t>
            </a:r>
          </a:p>
        </p:txBody>
      </p:sp>
      <p:sp>
        <p:nvSpPr>
          <p:cNvPr id="9" name="Content Placeholder 7"/>
          <p:cNvSpPr>
            <a:spLocks noGrp="1"/>
          </p:cNvSpPr>
          <p:nvPr>
            <p:ph sz="quarter" idx="14"/>
          </p:nvPr>
        </p:nvSpPr>
        <p:spPr>
          <a:xfrm>
            <a:off x="6470281" y="1204041"/>
            <a:ext cx="5107571" cy="338442"/>
          </a:xfrm>
        </p:spPr>
        <p:txBody>
          <a:bodyPr wrap="square">
            <a:noAutofit/>
          </a:bodyPr>
          <a:lstStyle>
            <a:lvl1pPr marL="0" indent="0">
              <a:buFont typeface="Arial" panose="020B0604020202020204" pitchFamily="34" charset="0"/>
              <a:buNone/>
              <a:defRPr/>
            </a:lvl1pPr>
          </a:lstStyle>
          <a:p>
            <a:pPr lvl="0"/>
            <a:r>
              <a:rPr lang="en-US"/>
              <a:t>Click to edit Master text styles</a:t>
            </a:r>
          </a:p>
        </p:txBody>
      </p:sp>
      <p:sp>
        <p:nvSpPr>
          <p:cNvPr id="12" name="Slide Number Placeholder 3"/>
          <p:cNvSpPr>
            <a:spLocks noGrp="1"/>
          </p:cNvSpPr>
          <p:nvPr>
            <p:ph type="sldNum" sz="quarter" idx="4"/>
          </p:nvPr>
        </p:nvSpPr>
        <p:spPr>
          <a:xfrm>
            <a:off x="11582401" y="6390222"/>
            <a:ext cx="521137" cy="365126"/>
          </a:xfrm>
          <a:prstGeom prst="rect">
            <a:avLst/>
          </a:prstGeom>
        </p:spPr>
        <p:txBody>
          <a:bodyPr anchor="ctr"/>
          <a:lstStyle>
            <a:lvl1pPr algn="r">
              <a:defRPr sz="1072">
                <a:solidFill>
                  <a:schemeClr val="tx2"/>
                </a:solidFill>
              </a:defRPr>
            </a:lvl1pPr>
          </a:lstStyle>
          <a:p>
            <a:fld id="{7F1305A3-CA19-4731-8D26-1E16275A69B8}" type="slidenum">
              <a:rPr lang="es-ES" smtClean="0"/>
              <a:pPr/>
              <a:t>‹Nº›</a:t>
            </a:fld>
            <a:endParaRPr lang="es-ES" dirty="0"/>
          </a:p>
        </p:txBody>
      </p:sp>
      <p:sp>
        <p:nvSpPr>
          <p:cNvPr id="11" name="Text Placeholder 6"/>
          <p:cNvSpPr>
            <a:spLocks noGrp="1"/>
          </p:cNvSpPr>
          <p:nvPr>
            <p:ph type="body" sz="quarter" idx="15"/>
          </p:nvPr>
        </p:nvSpPr>
        <p:spPr bwMode="auto">
          <a:xfrm>
            <a:off x="671323" y="1671023"/>
            <a:ext cx="5107157" cy="4544276"/>
          </a:xfrm>
        </p:spPr>
        <p:txBody>
          <a:bodyPr wrap="square"/>
          <a:lstStyle>
            <a:lvl1pPr marL="204146" indent="-204146" algn="l" defTabSz="544388" rtl="0" eaLnBrk="1" latinLnBrk="0" hangingPunct="1">
              <a:spcBef>
                <a:spcPts val="357"/>
              </a:spcBef>
              <a:spcAft>
                <a:spcPts val="357"/>
              </a:spcAft>
              <a:buClr>
                <a:schemeClr val="accent1"/>
              </a:buClr>
              <a:buFont typeface="Arial" panose="020B0604020202020204" pitchFamily="34" charset="0"/>
              <a:buChar char="•"/>
              <a:defRPr lang="en-US" sz="1310" b="0" kern="1200" dirty="0" smtClean="0">
                <a:solidFill>
                  <a:schemeClr val="tx2"/>
                </a:solidFill>
                <a:latin typeface="Century Gothic" panose="020B0502020202020204" pitchFamily="34" charset="0"/>
                <a:ea typeface="+mn-ea"/>
                <a:cs typeface="+mn-cs"/>
              </a:defRPr>
            </a:lvl1pPr>
            <a:lvl2pPr marL="534937" indent="-219267"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2pPr>
            <a:lvl3pPr marL="852497" indent="-211706"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3pPr>
            <a:lvl4pPr marL="1175727" indent="-219267"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4pPr>
            <a:lvl5pPr marL="1493287" indent="-211706" algn="l" defTabSz="544388" rtl="0" eaLnBrk="1" latinLnBrk="0" hangingPunct="1">
              <a:spcBef>
                <a:spcPts val="357"/>
              </a:spcBef>
              <a:spcAft>
                <a:spcPts val="357"/>
              </a:spcAft>
              <a:buClr>
                <a:schemeClr val="accent1"/>
              </a:buClr>
              <a:buFont typeface="Century Gothic" panose="020B0502020202020204" pitchFamily="34" charset="0"/>
              <a:buChar char="-"/>
              <a:defRPr lang="es-CL" sz="1310" b="0" kern="1200" dirty="0" smtClean="0">
                <a:solidFill>
                  <a:schemeClr val="tx2"/>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dirty="0"/>
          </a:p>
        </p:txBody>
      </p:sp>
      <p:sp>
        <p:nvSpPr>
          <p:cNvPr id="13" name="Text Placeholder 6"/>
          <p:cNvSpPr>
            <a:spLocks noGrp="1"/>
          </p:cNvSpPr>
          <p:nvPr>
            <p:ph type="body" sz="quarter" idx="16"/>
          </p:nvPr>
        </p:nvSpPr>
        <p:spPr>
          <a:xfrm>
            <a:off x="6470281" y="1671023"/>
            <a:ext cx="5107571" cy="4544276"/>
          </a:xfrm>
        </p:spPr>
        <p:txBody>
          <a:bodyPr wrap="square"/>
          <a:lstStyle>
            <a:lvl1pPr marL="204146" indent="-204146" algn="l" defTabSz="544388" rtl="0" eaLnBrk="1" latinLnBrk="0" hangingPunct="1">
              <a:spcBef>
                <a:spcPts val="357"/>
              </a:spcBef>
              <a:spcAft>
                <a:spcPts val="357"/>
              </a:spcAft>
              <a:buClr>
                <a:schemeClr val="accent1"/>
              </a:buClr>
              <a:buFont typeface="Arial" panose="020B0604020202020204" pitchFamily="34" charset="0"/>
              <a:buChar char="•"/>
              <a:defRPr lang="en-US" sz="1310" b="0" kern="1200" dirty="0" smtClean="0">
                <a:solidFill>
                  <a:schemeClr val="tx2"/>
                </a:solidFill>
                <a:latin typeface="Century Gothic" panose="020B0502020202020204" pitchFamily="34" charset="0"/>
                <a:ea typeface="+mn-ea"/>
                <a:cs typeface="+mn-cs"/>
              </a:defRPr>
            </a:lvl1pPr>
            <a:lvl2pPr marL="534937" indent="-219267"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2pPr>
            <a:lvl3pPr marL="852497" indent="-211706"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3pPr>
            <a:lvl4pPr marL="1175727" indent="-219267" algn="l" defTabSz="544388" rtl="0" eaLnBrk="1" latinLnBrk="0" hangingPunct="1">
              <a:spcBef>
                <a:spcPts val="357"/>
              </a:spcBef>
              <a:spcAft>
                <a:spcPts val="357"/>
              </a:spcAft>
              <a:buClr>
                <a:schemeClr val="accent1"/>
              </a:buClr>
              <a:buFont typeface="Century Gothic" panose="020B0502020202020204" pitchFamily="34" charset="0"/>
              <a:buChar char="▪"/>
              <a:defRPr lang="en-US" sz="1310" b="0" kern="1200" dirty="0" smtClean="0">
                <a:solidFill>
                  <a:schemeClr val="tx2"/>
                </a:solidFill>
                <a:latin typeface="Century Gothic" panose="020B0502020202020204" pitchFamily="34" charset="0"/>
                <a:ea typeface="+mn-ea"/>
                <a:cs typeface="+mn-cs"/>
              </a:defRPr>
            </a:lvl4pPr>
            <a:lvl5pPr marL="1493287" indent="-211706" algn="l" defTabSz="544388" rtl="0" eaLnBrk="1" latinLnBrk="0" hangingPunct="1">
              <a:spcBef>
                <a:spcPts val="357"/>
              </a:spcBef>
              <a:spcAft>
                <a:spcPts val="357"/>
              </a:spcAft>
              <a:buClr>
                <a:schemeClr val="accent1"/>
              </a:buClr>
              <a:buFont typeface="Century Gothic" panose="020B0502020202020204" pitchFamily="34" charset="0"/>
              <a:buChar char="-"/>
              <a:defRPr lang="es-CL" sz="1310" b="0" kern="1200" dirty="0" smtClean="0">
                <a:solidFill>
                  <a:schemeClr val="tx2"/>
                </a:solidFill>
                <a:latin typeface="Century Gothic" panose="020B0502020202020204" pitchFamily="34" charset="0"/>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dirty="0"/>
          </a:p>
        </p:txBody>
      </p:sp>
      <p:sp>
        <p:nvSpPr>
          <p:cNvPr id="10" name="Footer Placeholder 2"/>
          <p:cNvSpPr>
            <a:spLocks noGrp="1"/>
          </p:cNvSpPr>
          <p:nvPr>
            <p:ph type="ftr" sz="quarter" idx="10"/>
          </p:nvPr>
        </p:nvSpPr>
        <p:spPr>
          <a:xfrm>
            <a:off x="655508" y="6495596"/>
            <a:ext cx="9209303" cy="365126"/>
          </a:xfrm>
        </p:spPr>
        <p:txBody>
          <a:bodyPr/>
          <a:lstStyle/>
          <a:p>
            <a:endParaRPr lang="es-ES" dirty="0"/>
          </a:p>
        </p:txBody>
      </p:sp>
    </p:spTree>
    <p:extLst>
      <p:ext uri="{BB962C8B-B14F-4D97-AF65-F5344CB8AC3E}">
        <p14:creationId xmlns:p14="http://schemas.microsoft.com/office/powerpoint/2010/main" val="23516507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D28CA-2232-443C-9356-B65AEB329343}"/>
              </a:ext>
            </a:extLst>
          </p:cNvPr>
          <p:cNvSpPr>
            <a:spLocks noGrp="1"/>
          </p:cNvSpPr>
          <p:nvPr>
            <p:ph type="title"/>
          </p:nvPr>
        </p:nvSpPr>
        <p:spPr>
          <a:xfrm>
            <a:off x="1163785" y="212720"/>
            <a:ext cx="9813636" cy="1067211"/>
          </a:xfrm>
        </p:spPr>
        <p:txBody>
          <a:bodyPr anchor="t">
            <a:normAutofit/>
          </a:bodyPr>
          <a:lstStyle>
            <a:lvl1pPr>
              <a:defRPr sz="2200">
                <a:solidFill>
                  <a:schemeClr val="tx2"/>
                </a:solidFill>
                <a:latin typeface="Century Gothic" panose="020B0502020202020204" pitchFamily="34" charset="0"/>
              </a:defRPr>
            </a:lvl1pPr>
          </a:lstStyle>
          <a:p>
            <a:r>
              <a:rPr lang="es-ES" dirty="0"/>
              <a:t>Haga clic para modificar el estilo de título del patrón</a:t>
            </a:r>
            <a:endParaRPr lang="es-CL" dirty="0"/>
          </a:p>
        </p:txBody>
      </p:sp>
      <p:sp>
        <p:nvSpPr>
          <p:cNvPr id="3" name="Marcador de contenido 2">
            <a:extLst>
              <a:ext uri="{FF2B5EF4-FFF2-40B4-BE49-F238E27FC236}">
                <a16:creationId xmlns:a16="http://schemas.microsoft.com/office/drawing/2014/main" id="{23AEE649-AD5E-4B71-8DBE-F586155C1F4A}"/>
              </a:ext>
            </a:extLst>
          </p:cNvPr>
          <p:cNvSpPr>
            <a:spLocks noGrp="1"/>
          </p:cNvSpPr>
          <p:nvPr>
            <p:ph idx="1"/>
          </p:nvPr>
        </p:nvSpPr>
        <p:spPr>
          <a:xfrm>
            <a:off x="1163785" y="1603945"/>
            <a:ext cx="9813636" cy="4351338"/>
          </a:xfrm>
        </p:spPr>
        <p:txBody>
          <a:bodyPr/>
          <a:lstStyle>
            <a:lvl1pPr>
              <a:defRPr sz="2000">
                <a:solidFill>
                  <a:schemeClr val="tx2"/>
                </a:solidFill>
                <a:latin typeface="Century Gothic" panose="020B0502020202020204" pitchFamily="34" charset="0"/>
              </a:defRPr>
            </a:lvl1pPr>
            <a:lvl2pPr>
              <a:defRPr sz="1800">
                <a:solidFill>
                  <a:schemeClr val="tx2"/>
                </a:solidFill>
                <a:latin typeface="Century Gothic" panose="020B0502020202020204" pitchFamily="34" charset="0"/>
              </a:defRPr>
            </a:lvl2pPr>
            <a:lvl3pPr>
              <a:defRPr sz="1600">
                <a:solidFill>
                  <a:schemeClr val="tx2"/>
                </a:solidFill>
                <a:latin typeface="Century Gothic" panose="020B0502020202020204" pitchFamily="34" charset="0"/>
              </a:defRPr>
            </a:lvl3pPr>
            <a:lvl4pPr>
              <a:defRPr sz="1400">
                <a:solidFill>
                  <a:schemeClr val="tx2"/>
                </a:solidFill>
                <a:latin typeface="Century Gothic" panose="020B0502020202020204" pitchFamily="34" charset="0"/>
              </a:defRPr>
            </a:lvl4pPr>
            <a:lvl5pPr>
              <a:defRPr sz="1200">
                <a:solidFill>
                  <a:schemeClr val="tx2"/>
                </a:solidFill>
                <a:latin typeface="Century Gothic" panose="020B050202020202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a:extLst>
              <a:ext uri="{FF2B5EF4-FFF2-40B4-BE49-F238E27FC236}">
                <a16:creationId xmlns:a16="http://schemas.microsoft.com/office/drawing/2014/main" id="{91C57F60-584C-4B34-8A85-D9C4FD5EA05C}"/>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5" name="Marcador de pie de página 4">
            <a:extLst>
              <a:ext uri="{FF2B5EF4-FFF2-40B4-BE49-F238E27FC236}">
                <a16:creationId xmlns:a16="http://schemas.microsoft.com/office/drawing/2014/main" id="{2936DE60-8E58-406E-829A-CECBB9927491}"/>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9BCB91A-C136-42C2-AFCB-BBC7AD1DEC63}"/>
              </a:ext>
            </a:extLst>
          </p:cNvPr>
          <p:cNvSpPr>
            <a:spLocks noGrp="1"/>
          </p:cNvSpPr>
          <p:nvPr>
            <p:ph type="sldNum" sz="quarter" idx="12"/>
          </p:nvPr>
        </p:nvSpPr>
        <p:spPr/>
        <p:txBody>
          <a:bodyPr/>
          <a:lstStyle/>
          <a:p>
            <a:fld id="{13EC342D-7251-4918-8636-3A524328DFB5}" type="slidenum">
              <a:rPr lang="es-CL" smtClean="0"/>
              <a:t>‹Nº›</a:t>
            </a:fld>
            <a:endParaRPr lang="es-CL" dirty="0"/>
          </a:p>
        </p:txBody>
      </p:sp>
      <p:pic>
        <p:nvPicPr>
          <p:cNvPr id="8" name="Imagen 7">
            <a:extLst>
              <a:ext uri="{FF2B5EF4-FFF2-40B4-BE49-F238E27FC236}">
                <a16:creationId xmlns:a16="http://schemas.microsoft.com/office/drawing/2014/main" id="{C5483BBA-CD48-4F41-B011-F803C418014E}"/>
              </a:ext>
            </a:extLst>
          </p:cNvPr>
          <p:cNvPicPr>
            <a:picLocks noChangeAspect="1"/>
          </p:cNvPicPr>
          <p:nvPr userDrawn="1"/>
        </p:nvPicPr>
        <p:blipFill>
          <a:blip r:embed="rId2"/>
          <a:stretch>
            <a:fillRect/>
          </a:stretch>
        </p:blipFill>
        <p:spPr>
          <a:xfrm>
            <a:off x="11158104" y="6298471"/>
            <a:ext cx="652896" cy="512990"/>
          </a:xfrm>
          <a:prstGeom prst="rect">
            <a:avLst/>
          </a:prstGeom>
        </p:spPr>
      </p:pic>
      <p:cxnSp>
        <p:nvCxnSpPr>
          <p:cNvPr id="10" name="Conector recto 9">
            <a:extLst>
              <a:ext uri="{FF2B5EF4-FFF2-40B4-BE49-F238E27FC236}">
                <a16:creationId xmlns:a16="http://schemas.microsoft.com/office/drawing/2014/main" id="{A99478DB-F840-4B5D-A425-D811059BF6FB}"/>
              </a:ext>
            </a:extLst>
          </p:cNvPr>
          <p:cNvCxnSpPr>
            <a:cxnSpLocks/>
          </p:cNvCxnSpPr>
          <p:nvPr userDrawn="1"/>
        </p:nvCxnSpPr>
        <p:spPr>
          <a:xfrm>
            <a:off x="601904" y="6279297"/>
            <a:ext cx="1116676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752480-7A16-40A6-B03C-970F61FE3772}"/>
              </a:ext>
            </a:extLst>
          </p:cNvPr>
          <p:cNvCxnSpPr>
            <a:cxnSpLocks/>
          </p:cNvCxnSpPr>
          <p:nvPr userDrawn="1"/>
        </p:nvCxnSpPr>
        <p:spPr>
          <a:xfrm>
            <a:off x="1163785" y="81698"/>
            <a:ext cx="9813635" cy="0"/>
          </a:xfrm>
          <a:prstGeom prst="line">
            <a:avLst/>
          </a:prstGeom>
          <a:ln w="190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383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31C525-4EC2-4150-A8F2-B50F27E7C5A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0240D76-4268-425F-9666-3F816AFBAD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6A07202-C2D0-4323-9763-BA6DBCAA2AAF}"/>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5" name="Marcador de pie de página 4">
            <a:extLst>
              <a:ext uri="{FF2B5EF4-FFF2-40B4-BE49-F238E27FC236}">
                <a16:creationId xmlns:a16="http://schemas.microsoft.com/office/drawing/2014/main" id="{23C29DC7-5CA3-4D4C-AE6F-DCFB3B3EF8DA}"/>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ABB4CA54-B7CF-4886-AB37-13AC505CCAFA}"/>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42000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A14F46-1C9D-4F58-9C26-5E0E7CB88DA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8EC60998-437C-4F29-B632-8F36BD912B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AF7746AB-152D-4D6F-82CC-0A53AE0D199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274F073C-5574-48A1-A70F-D43A51848543}"/>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6" name="Marcador de pie de página 5">
            <a:extLst>
              <a:ext uri="{FF2B5EF4-FFF2-40B4-BE49-F238E27FC236}">
                <a16:creationId xmlns:a16="http://schemas.microsoft.com/office/drawing/2014/main" id="{652C0CD6-69FE-426E-AD6E-D3BFC9E6D71F}"/>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F1718462-1FB9-42FE-8F3A-4CD40E998E68}"/>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53184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52964-C1BC-446C-A972-D1BA98CBCD6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4869D85-5D7A-489F-A257-5D6F10A73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116255-AE6F-473C-A345-8E1CD5CEAAA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C4AA9B6-D80A-46B7-9E66-D6631F004B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8C24CE4-411F-4172-A81D-3C52612F417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D31041D1-1283-4244-8A15-E8882067EABB}"/>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8" name="Marcador de pie de página 7">
            <a:extLst>
              <a:ext uri="{FF2B5EF4-FFF2-40B4-BE49-F238E27FC236}">
                <a16:creationId xmlns:a16="http://schemas.microsoft.com/office/drawing/2014/main" id="{8F6AFF27-70F6-4562-9FFC-7465FB149FF3}"/>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9A3DB513-21A0-4F73-94E7-DEDAE283959D}"/>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146939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C0E9AE-606B-4754-A8B7-1A30F3CF36D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057D3F9-E1E7-47F7-BA5C-7642CBEEB22A}"/>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4" name="Marcador de pie de página 3">
            <a:extLst>
              <a:ext uri="{FF2B5EF4-FFF2-40B4-BE49-F238E27FC236}">
                <a16:creationId xmlns:a16="http://schemas.microsoft.com/office/drawing/2014/main" id="{9EF7149D-6467-491A-BD64-ACA604BB6CC8}"/>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6F128A5F-5157-4998-B329-3241EB15F133}"/>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879479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5789CA2-F33A-4228-BC6E-678B6A9739C1}"/>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3" name="Marcador de pie de página 2">
            <a:extLst>
              <a:ext uri="{FF2B5EF4-FFF2-40B4-BE49-F238E27FC236}">
                <a16:creationId xmlns:a16="http://schemas.microsoft.com/office/drawing/2014/main" id="{6213107C-BB1A-40F0-9D66-B0E763294B4A}"/>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ED574E1C-9583-46AD-8CD9-945C3561BD68}"/>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91943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8E4E68-71E1-461A-8963-47EAF4125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55C5759-C224-431A-B7ED-8D91E54B4C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37901B7D-FEBF-4BA5-8735-C72ADC84DB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37465C-7007-460B-810B-3413AF923164}"/>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6" name="Marcador de pie de página 5">
            <a:extLst>
              <a:ext uri="{FF2B5EF4-FFF2-40B4-BE49-F238E27FC236}">
                <a16:creationId xmlns:a16="http://schemas.microsoft.com/office/drawing/2014/main" id="{2F2221E0-A45D-4564-A044-2DE37249A0F3}"/>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37CB558E-E63D-44A1-AF87-84BE82013079}"/>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1873085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FD3D-F153-4ADC-8B4B-EF0B4CA8E5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DF9E6C2-E161-467D-8B14-1C51B823F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35FDE3C9-67EE-45F4-A5C5-055AC05FE0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D095BA-E83A-46C8-9085-60A78F4B5917}"/>
              </a:ext>
            </a:extLst>
          </p:cNvPr>
          <p:cNvSpPr>
            <a:spLocks noGrp="1"/>
          </p:cNvSpPr>
          <p:nvPr>
            <p:ph type="dt" sz="half" idx="10"/>
          </p:nvPr>
        </p:nvSpPr>
        <p:spPr/>
        <p:txBody>
          <a:bodyPr/>
          <a:lstStyle/>
          <a:p>
            <a:fld id="{6158AFDE-6F9E-4407-A648-13B772161D9C}" type="datetimeFigureOut">
              <a:rPr lang="es-CL" smtClean="0"/>
              <a:t>24-10-2024</a:t>
            </a:fld>
            <a:endParaRPr lang="es-CL" dirty="0"/>
          </a:p>
        </p:txBody>
      </p:sp>
      <p:sp>
        <p:nvSpPr>
          <p:cNvPr id="6" name="Marcador de pie de página 5">
            <a:extLst>
              <a:ext uri="{FF2B5EF4-FFF2-40B4-BE49-F238E27FC236}">
                <a16:creationId xmlns:a16="http://schemas.microsoft.com/office/drawing/2014/main" id="{D9433FBC-5B84-4336-BEC5-E953E9C865FA}"/>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4A9DC7ED-9EB7-470F-A386-6E7C49E3097C}"/>
              </a:ext>
            </a:extLst>
          </p:cNvPr>
          <p:cNvSpPr>
            <a:spLocks noGrp="1"/>
          </p:cNvSpPr>
          <p:nvPr>
            <p:ph type="sldNum" sz="quarter" idx="12"/>
          </p:nvPr>
        </p:nvSpPr>
        <p:spPr/>
        <p:txBody>
          <a:bodyPr/>
          <a:lstStyle/>
          <a:p>
            <a:fld id="{13EC342D-7251-4918-8636-3A524328DFB5}" type="slidenum">
              <a:rPr lang="es-CL" smtClean="0"/>
              <a:t>‹Nº›</a:t>
            </a:fld>
            <a:endParaRPr lang="es-CL" dirty="0"/>
          </a:p>
        </p:txBody>
      </p:sp>
    </p:spTree>
    <p:extLst>
      <p:ext uri="{BB962C8B-B14F-4D97-AF65-F5344CB8AC3E}">
        <p14:creationId xmlns:p14="http://schemas.microsoft.com/office/powerpoint/2010/main" val="208500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80216A7-D6ED-49FB-AABE-CED04E2CC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F325C98-0D39-42CE-92A9-D7CD1CB44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B913408-B565-4D3A-B678-1393577F8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8AFDE-6F9E-4407-A648-13B772161D9C}" type="datetimeFigureOut">
              <a:rPr lang="es-CL" smtClean="0"/>
              <a:t>24-10-2024</a:t>
            </a:fld>
            <a:endParaRPr lang="es-CL" dirty="0"/>
          </a:p>
        </p:txBody>
      </p:sp>
      <p:sp>
        <p:nvSpPr>
          <p:cNvPr id="5" name="Marcador de pie de página 4">
            <a:extLst>
              <a:ext uri="{FF2B5EF4-FFF2-40B4-BE49-F238E27FC236}">
                <a16:creationId xmlns:a16="http://schemas.microsoft.com/office/drawing/2014/main" id="{53EBFD0E-C808-4534-87AA-6EFED7D6DF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AE2A7E0B-F772-42C5-8157-1D22F0602B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C342D-7251-4918-8636-3A524328DFB5}" type="slidenum">
              <a:rPr lang="es-CL" smtClean="0"/>
              <a:t>‹Nº›</a:t>
            </a:fld>
            <a:endParaRPr lang="es-CL" dirty="0"/>
          </a:p>
        </p:txBody>
      </p:sp>
    </p:spTree>
    <p:extLst>
      <p:ext uri="{BB962C8B-B14F-4D97-AF65-F5344CB8AC3E}">
        <p14:creationId xmlns:p14="http://schemas.microsoft.com/office/powerpoint/2010/main" val="2218794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1000" b="-1000"/>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71322" y="244479"/>
            <a:ext cx="10009951" cy="808468"/>
          </a:xfrm>
          <a:prstGeom prst="rect">
            <a:avLst/>
          </a:prstGeom>
          <a:noFill/>
          <a:ln>
            <a:noFill/>
          </a:ln>
        </p:spPr>
        <p:txBody>
          <a:bodyPr vert="horz" wrap="square" lIns="91440" tIns="45720" rIns="91440" bIns="45720" rtlCol="0" anchor="ctr">
            <a:noAutofit/>
          </a:bodyPr>
          <a:lstStyle/>
          <a:p>
            <a:r>
              <a:rPr lang="es-ES_tradnl" dirty="0"/>
              <a:t>Clic para editar título</a:t>
            </a:r>
            <a:endParaRPr lang="es-ES" dirty="0"/>
          </a:p>
        </p:txBody>
      </p:sp>
      <p:sp>
        <p:nvSpPr>
          <p:cNvPr id="3" name="Marcador de texto 2"/>
          <p:cNvSpPr>
            <a:spLocks noGrp="1"/>
          </p:cNvSpPr>
          <p:nvPr>
            <p:ph type="body" idx="1"/>
          </p:nvPr>
        </p:nvSpPr>
        <p:spPr>
          <a:xfrm>
            <a:off x="671322" y="1204041"/>
            <a:ext cx="10911079" cy="348854"/>
          </a:xfrm>
          <a:prstGeom prst="rect">
            <a:avLst/>
          </a:prstGeom>
          <a:noFill/>
          <a:ln>
            <a:noFill/>
          </a:ln>
        </p:spPr>
        <p:txBody>
          <a:bodyPr vert="horz" wrap="none" lIns="91440" tIns="45720" rIns="91440" bIns="45720" rtlCol="0">
            <a:noAutofit/>
          </a:bodyPr>
          <a:lstStyle/>
          <a:p>
            <a:pPr lvl="0"/>
            <a:r>
              <a:rPr lang="es-ES_tradnl" dirty="0"/>
              <a:t>Haga clic para modificar el estilo de texto del patrón</a:t>
            </a:r>
          </a:p>
        </p:txBody>
      </p:sp>
      <p:sp>
        <p:nvSpPr>
          <p:cNvPr id="5" name="Marcador de pie de página 4"/>
          <p:cNvSpPr>
            <a:spLocks noGrp="1"/>
          </p:cNvSpPr>
          <p:nvPr>
            <p:ph type="ftr" sz="quarter" idx="3"/>
          </p:nvPr>
        </p:nvSpPr>
        <p:spPr>
          <a:xfrm>
            <a:off x="886691" y="6495596"/>
            <a:ext cx="8908894" cy="365126"/>
          </a:xfrm>
          <a:prstGeom prst="rect">
            <a:avLst/>
          </a:prstGeom>
        </p:spPr>
        <p:txBody>
          <a:bodyPr vert="horz" lIns="91440" tIns="45720" rIns="91440" bIns="45720" rtlCol="0" anchor="b"/>
          <a:lstStyle>
            <a:lvl1pPr algn="l">
              <a:defRPr sz="833">
                <a:solidFill>
                  <a:schemeClr val="accent4"/>
                </a:solidFill>
              </a:defRPr>
            </a:lvl1pPr>
          </a:lstStyle>
          <a:p>
            <a:endParaRPr lang="es-ES" dirty="0"/>
          </a:p>
        </p:txBody>
      </p:sp>
      <p:sp>
        <p:nvSpPr>
          <p:cNvPr id="13" name="Slide Number Placeholder 3"/>
          <p:cNvSpPr>
            <a:spLocks noGrp="1"/>
          </p:cNvSpPr>
          <p:nvPr>
            <p:ph type="sldNum" sz="quarter" idx="4"/>
          </p:nvPr>
        </p:nvSpPr>
        <p:spPr>
          <a:xfrm>
            <a:off x="11582401" y="6390222"/>
            <a:ext cx="521137" cy="365126"/>
          </a:xfrm>
          <a:prstGeom prst="rect">
            <a:avLst/>
          </a:prstGeom>
        </p:spPr>
        <p:txBody>
          <a:bodyPr anchor="ctr"/>
          <a:lstStyle>
            <a:lvl1pPr algn="r">
              <a:defRPr sz="1072">
                <a:solidFill>
                  <a:schemeClr val="tx2"/>
                </a:solidFill>
              </a:defRPr>
            </a:lvl1pPr>
          </a:lstStyle>
          <a:p>
            <a:fld id="{7F1305A3-CA19-4731-8D26-1E16275A69B8}" type="slidenum">
              <a:rPr lang="es-ES" smtClean="0"/>
              <a:pPr/>
              <a:t>‹Nº›</a:t>
            </a:fld>
            <a:endParaRPr lang="es-ES" dirty="0"/>
          </a:p>
        </p:txBody>
      </p:sp>
    </p:spTree>
    <p:extLst>
      <p:ext uri="{BB962C8B-B14F-4D97-AF65-F5344CB8AC3E}">
        <p14:creationId xmlns:p14="http://schemas.microsoft.com/office/powerpoint/2010/main" val="1487043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544388" rtl="0" eaLnBrk="1" latinLnBrk="0" hangingPunct="1">
        <a:spcBef>
          <a:spcPct val="0"/>
        </a:spcBef>
        <a:buNone/>
        <a:defRPr sz="1905" b="1" kern="1200">
          <a:solidFill>
            <a:schemeClr val="tx1"/>
          </a:solidFill>
          <a:latin typeface="Century Gothic"/>
          <a:ea typeface="+mj-ea"/>
          <a:cs typeface="Century Gothic"/>
        </a:defRPr>
      </a:lvl1pPr>
    </p:titleStyle>
    <p:bodyStyle>
      <a:lvl1pPr marL="0" indent="0" algn="l" defTabSz="544388" rtl="0" eaLnBrk="1" latinLnBrk="0" hangingPunct="1">
        <a:spcBef>
          <a:spcPct val="20000"/>
        </a:spcBef>
        <a:buFont typeface="Arial"/>
        <a:buNone/>
        <a:defRPr lang="es-ES_tradnl" sz="1310" b="1" kern="1200" dirty="0" smtClean="0">
          <a:solidFill>
            <a:schemeClr val="tx2"/>
          </a:solidFill>
          <a:latin typeface="Century Gothic" panose="020B0502020202020204" pitchFamily="34" charset="0"/>
          <a:ea typeface="+mn-ea"/>
          <a:cs typeface="+mn-cs"/>
        </a:defRPr>
      </a:lvl1pPr>
      <a:lvl2pPr marL="544388" indent="0" algn="l" defTabSz="544388" rtl="0" eaLnBrk="1" latinLnBrk="0" hangingPunct="1">
        <a:spcBef>
          <a:spcPct val="20000"/>
        </a:spcBef>
        <a:buFont typeface="Arial"/>
        <a:buNone/>
        <a:defRPr sz="1429" kern="1200">
          <a:solidFill>
            <a:schemeClr val="tx1">
              <a:lumMod val="50000"/>
              <a:lumOff val="50000"/>
            </a:schemeClr>
          </a:solidFill>
          <a:latin typeface="+mn-lt"/>
          <a:ea typeface="+mn-ea"/>
          <a:cs typeface="+mn-cs"/>
        </a:defRPr>
      </a:lvl2pPr>
      <a:lvl3pPr marL="1088776" indent="0" algn="l" defTabSz="544388" rtl="0" eaLnBrk="1" latinLnBrk="0" hangingPunct="1">
        <a:spcBef>
          <a:spcPct val="20000"/>
        </a:spcBef>
        <a:buFont typeface="Arial"/>
        <a:buNone/>
        <a:defRPr sz="1429" kern="1200">
          <a:solidFill>
            <a:schemeClr val="tx1">
              <a:lumMod val="50000"/>
              <a:lumOff val="50000"/>
            </a:schemeClr>
          </a:solidFill>
          <a:latin typeface="+mn-lt"/>
          <a:ea typeface="+mn-ea"/>
          <a:cs typeface="+mn-cs"/>
        </a:defRPr>
      </a:lvl3pPr>
      <a:lvl4pPr marL="1633164" indent="0" algn="l" defTabSz="544388" rtl="0" eaLnBrk="1" latinLnBrk="0" hangingPunct="1">
        <a:spcBef>
          <a:spcPct val="20000"/>
        </a:spcBef>
        <a:buFont typeface="Arial"/>
        <a:buNone/>
        <a:defRPr sz="1429" kern="1200">
          <a:solidFill>
            <a:schemeClr val="tx1">
              <a:lumMod val="50000"/>
              <a:lumOff val="50000"/>
            </a:schemeClr>
          </a:solidFill>
          <a:latin typeface="+mn-lt"/>
          <a:ea typeface="+mn-ea"/>
          <a:cs typeface="+mn-cs"/>
        </a:defRPr>
      </a:lvl4pPr>
      <a:lvl5pPr marL="2177552" indent="0" algn="l" defTabSz="544388" rtl="0" eaLnBrk="1" latinLnBrk="0" hangingPunct="1">
        <a:spcBef>
          <a:spcPct val="20000"/>
        </a:spcBef>
        <a:buFont typeface="Arial"/>
        <a:buNone/>
        <a:defRPr sz="1429" kern="1200">
          <a:solidFill>
            <a:schemeClr val="tx1">
              <a:lumMod val="50000"/>
              <a:lumOff val="50000"/>
            </a:schemeClr>
          </a:solidFill>
          <a:latin typeface="+mn-lt"/>
          <a:ea typeface="+mn-ea"/>
          <a:cs typeface="+mn-cs"/>
        </a:defRPr>
      </a:lvl5pPr>
      <a:lvl6pPr marL="2994134" indent="-272194" algn="l" defTabSz="544388" rtl="0" eaLnBrk="1" latinLnBrk="0" hangingPunct="1">
        <a:spcBef>
          <a:spcPct val="20000"/>
        </a:spcBef>
        <a:buFont typeface="Arial"/>
        <a:buChar char="•"/>
        <a:defRPr sz="2381" kern="1200">
          <a:solidFill>
            <a:schemeClr val="tx1"/>
          </a:solidFill>
          <a:latin typeface="+mn-lt"/>
          <a:ea typeface="+mn-ea"/>
          <a:cs typeface="+mn-cs"/>
        </a:defRPr>
      </a:lvl6pPr>
      <a:lvl7pPr marL="3538522" indent="-272194" algn="l" defTabSz="544388" rtl="0" eaLnBrk="1" latinLnBrk="0" hangingPunct="1">
        <a:spcBef>
          <a:spcPct val="20000"/>
        </a:spcBef>
        <a:buFont typeface="Arial"/>
        <a:buChar char="•"/>
        <a:defRPr sz="2381" kern="1200">
          <a:solidFill>
            <a:schemeClr val="tx1"/>
          </a:solidFill>
          <a:latin typeface="+mn-lt"/>
          <a:ea typeface="+mn-ea"/>
          <a:cs typeface="+mn-cs"/>
        </a:defRPr>
      </a:lvl7pPr>
      <a:lvl8pPr marL="4082910" indent="-272194" algn="l" defTabSz="544388" rtl="0" eaLnBrk="1" latinLnBrk="0" hangingPunct="1">
        <a:spcBef>
          <a:spcPct val="20000"/>
        </a:spcBef>
        <a:buFont typeface="Arial"/>
        <a:buChar char="•"/>
        <a:defRPr sz="2381" kern="1200">
          <a:solidFill>
            <a:schemeClr val="tx1"/>
          </a:solidFill>
          <a:latin typeface="+mn-lt"/>
          <a:ea typeface="+mn-ea"/>
          <a:cs typeface="+mn-cs"/>
        </a:defRPr>
      </a:lvl8pPr>
      <a:lvl9pPr marL="4627298" indent="-272194" algn="l" defTabSz="544388" rtl="0" eaLnBrk="1" latinLnBrk="0" hangingPunct="1">
        <a:spcBef>
          <a:spcPct val="20000"/>
        </a:spcBef>
        <a:buFont typeface="Arial"/>
        <a:buChar char="•"/>
        <a:defRPr sz="2381" kern="1200">
          <a:solidFill>
            <a:schemeClr val="tx1"/>
          </a:solidFill>
          <a:latin typeface="+mn-lt"/>
          <a:ea typeface="+mn-ea"/>
          <a:cs typeface="+mn-cs"/>
        </a:defRPr>
      </a:lvl9pPr>
    </p:bodyStyle>
    <p:otherStyle>
      <a:defPPr>
        <a:defRPr lang="es-ES"/>
      </a:defPPr>
      <a:lvl1pPr marL="0" algn="l" defTabSz="544388" rtl="0" eaLnBrk="1" latinLnBrk="0" hangingPunct="1">
        <a:defRPr sz="2143" kern="1200">
          <a:solidFill>
            <a:schemeClr val="tx1"/>
          </a:solidFill>
          <a:latin typeface="+mn-lt"/>
          <a:ea typeface="+mn-ea"/>
          <a:cs typeface="+mn-cs"/>
        </a:defRPr>
      </a:lvl1pPr>
      <a:lvl2pPr marL="544388" algn="l" defTabSz="544388" rtl="0" eaLnBrk="1" latinLnBrk="0" hangingPunct="1">
        <a:defRPr sz="2143" kern="1200">
          <a:solidFill>
            <a:schemeClr val="tx1"/>
          </a:solidFill>
          <a:latin typeface="+mn-lt"/>
          <a:ea typeface="+mn-ea"/>
          <a:cs typeface="+mn-cs"/>
        </a:defRPr>
      </a:lvl2pPr>
      <a:lvl3pPr marL="1088776" algn="l" defTabSz="544388" rtl="0" eaLnBrk="1" latinLnBrk="0" hangingPunct="1">
        <a:defRPr sz="2143" kern="1200">
          <a:solidFill>
            <a:schemeClr val="tx1"/>
          </a:solidFill>
          <a:latin typeface="+mn-lt"/>
          <a:ea typeface="+mn-ea"/>
          <a:cs typeface="+mn-cs"/>
        </a:defRPr>
      </a:lvl3pPr>
      <a:lvl4pPr marL="1633164" algn="l" defTabSz="544388" rtl="0" eaLnBrk="1" latinLnBrk="0" hangingPunct="1">
        <a:defRPr sz="2143" kern="1200">
          <a:solidFill>
            <a:schemeClr val="tx1"/>
          </a:solidFill>
          <a:latin typeface="+mn-lt"/>
          <a:ea typeface="+mn-ea"/>
          <a:cs typeface="+mn-cs"/>
        </a:defRPr>
      </a:lvl4pPr>
      <a:lvl5pPr marL="2177552" algn="l" defTabSz="544388" rtl="0" eaLnBrk="1" latinLnBrk="0" hangingPunct="1">
        <a:defRPr sz="2143" kern="1200">
          <a:solidFill>
            <a:schemeClr val="tx1"/>
          </a:solidFill>
          <a:latin typeface="+mn-lt"/>
          <a:ea typeface="+mn-ea"/>
          <a:cs typeface="+mn-cs"/>
        </a:defRPr>
      </a:lvl5pPr>
      <a:lvl6pPr marL="2721940" algn="l" defTabSz="544388" rtl="0" eaLnBrk="1" latinLnBrk="0" hangingPunct="1">
        <a:defRPr sz="2143" kern="1200">
          <a:solidFill>
            <a:schemeClr val="tx1"/>
          </a:solidFill>
          <a:latin typeface="+mn-lt"/>
          <a:ea typeface="+mn-ea"/>
          <a:cs typeface="+mn-cs"/>
        </a:defRPr>
      </a:lvl6pPr>
      <a:lvl7pPr marL="3266328" algn="l" defTabSz="544388" rtl="0" eaLnBrk="1" latinLnBrk="0" hangingPunct="1">
        <a:defRPr sz="2143" kern="1200">
          <a:solidFill>
            <a:schemeClr val="tx1"/>
          </a:solidFill>
          <a:latin typeface="+mn-lt"/>
          <a:ea typeface="+mn-ea"/>
          <a:cs typeface="+mn-cs"/>
        </a:defRPr>
      </a:lvl7pPr>
      <a:lvl8pPr marL="3810716" algn="l" defTabSz="544388" rtl="0" eaLnBrk="1" latinLnBrk="0" hangingPunct="1">
        <a:defRPr sz="2143" kern="1200">
          <a:solidFill>
            <a:schemeClr val="tx1"/>
          </a:solidFill>
          <a:latin typeface="+mn-lt"/>
          <a:ea typeface="+mn-ea"/>
          <a:cs typeface="+mn-cs"/>
        </a:defRPr>
      </a:lvl8pPr>
      <a:lvl9pPr marL="4355104" algn="l" defTabSz="544388" rtl="0" eaLnBrk="1" latinLnBrk="0" hangingPunct="1">
        <a:defRPr sz="2143"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3379">
          <p15:clr>
            <a:srgbClr val="F26B43"/>
          </p15:clr>
        </p15:guide>
        <p15:guide id="1" pos="5670">
          <p15:clr>
            <a:srgbClr val="F26B43"/>
          </p15:clr>
        </p15:guide>
        <p15:guide id="2" orient="horz" pos="136">
          <p15:clr>
            <a:srgbClr val="F26B43"/>
          </p15:clr>
        </p15:guide>
        <p15:guide id="3" pos="226">
          <p15:clr>
            <a:srgbClr val="F26B43"/>
          </p15:clr>
        </p15:guide>
        <p15:guide id="4" orient="horz" pos="8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3945743" y="142504"/>
            <a:ext cx="4300513" cy="3733858"/>
          </a:xfrm>
          <a:prstGeom prst="rect">
            <a:avLst/>
          </a:prstGeom>
        </p:spPr>
      </p:pic>
      <p:sp>
        <p:nvSpPr>
          <p:cNvPr id="6" name="Título 1">
            <a:extLst>
              <a:ext uri="{FF2B5EF4-FFF2-40B4-BE49-F238E27FC236}">
                <a16:creationId xmlns:a16="http://schemas.microsoft.com/office/drawing/2014/main" id="{82A2E608-75E2-46BF-BD24-59F51D6E183B}"/>
              </a:ext>
            </a:extLst>
          </p:cNvPr>
          <p:cNvSpPr txBox="1">
            <a:spLocks/>
          </p:cNvSpPr>
          <p:nvPr/>
        </p:nvSpPr>
        <p:spPr>
          <a:xfrm>
            <a:off x="2421786" y="3429000"/>
            <a:ext cx="7772400" cy="535299"/>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s-CL" sz="2000" dirty="0"/>
            </a:br>
            <a:r>
              <a:rPr lang="es-ES" sz="7100" dirty="0">
                <a:latin typeface="Century Gothic" panose="020B0502020202020204" pitchFamily="34" charset="0"/>
              </a:rPr>
              <a:t>Aplicación modelo de ventas SPIN</a:t>
            </a:r>
            <a:endParaRPr lang="es-CL" sz="7100" dirty="0">
              <a:latin typeface="Century Gothic" panose="020B0502020202020204" pitchFamily="34" charset="0"/>
            </a:endParaRPr>
          </a:p>
        </p:txBody>
      </p:sp>
    </p:spTree>
    <p:extLst>
      <p:ext uri="{BB962C8B-B14F-4D97-AF65-F5344CB8AC3E}">
        <p14:creationId xmlns:p14="http://schemas.microsoft.com/office/powerpoint/2010/main" val="393092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Conexión con Productos Innovadores </a:t>
            </a:r>
            <a:r>
              <a:rPr lang="es-ES" b="1" dirty="0" err="1"/>
              <a:t>Nobile</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INFINITE</a:t>
            </a:r>
            <a:r>
              <a:rPr lang="es-ES" sz="1600" dirty="0"/>
              <a:t> para fabricantes de calzado:</a:t>
            </a:r>
          </a:p>
          <a:p>
            <a:endParaRPr lang="es-ES" sz="1600" dirty="0"/>
          </a:p>
          <a:p>
            <a:r>
              <a:rPr lang="es-ES" sz="1600" dirty="0"/>
              <a:t>Situación: </a:t>
            </a:r>
          </a:p>
          <a:p>
            <a:r>
              <a:rPr lang="es-ES" sz="1600" dirty="0"/>
              <a:t>"¿Qué tan frecuentemente necesitan adaptar los diseños para distintas marcas?“</a:t>
            </a:r>
          </a:p>
          <a:p>
            <a:endParaRPr lang="es-ES" sz="1600" dirty="0"/>
          </a:p>
          <a:p>
            <a:r>
              <a:rPr lang="es-ES" sz="1600" dirty="0"/>
              <a:t>Problema: </a:t>
            </a:r>
          </a:p>
          <a:p>
            <a:r>
              <a:rPr lang="es-ES" sz="1600" dirty="0"/>
              <a:t>"¿Han enfrentado problemas para cumplir con pedidos de personalización a gran escala?“</a:t>
            </a:r>
          </a:p>
          <a:p>
            <a:endParaRPr lang="es-ES" sz="1600" dirty="0"/>
          </a:p>
          <a:p>
            <a:r>
              <a:rPr lang="es-ES" sz="1600" dirty="0"/>
              <a:t>Implicancia: </a:t>
            </a:r>
          </a:p>
          <a:p>
            <a:r>
              <a:rPr lang="es-ES" sz="1600" dirty="0"/>
              <a:t>"Si no pueden ofrecer más opciones de personalización, ¿cómo afectaría su capacidad para competir con otras fábricas?“</a:t>
            </a:r>
          </a:p>
          <a:p>
            <a:endParaRPr lang="es-ES" sz="1600" dirty="0"/>
          </a:p>
          <a:p>
            <a:r>
              <a:rPr lang="es-ES" sz="1600" dirty="0"/>
              <a:t>Necesidad de Solución: </a:t>
            </a:r>
          </a:p>
          <a:p>
            <a:r>
              <a:rPr lang="es-ES" sz="1600" dirty="0"/>
              <a:t>"¿Cómo creen que reaccionarían sus clientes si les ofrecen infinitas posibilidades de diseño con materiales sustentables?"</a:t>
            </a:r>
            <a:endParaRPr lang="es-MX" sz="1400" dirty="0">
              <a:solidFill>
                <a:schemeClr val="tx2"/>
              </a:solidFill>
            </a:endParaRPr>
          </a:p>
        </p:txBody>
      </p:sp>
    </p:spTree>
    <p:extLst>
      <p:ext uri="{BB962C8B-B14F-4D97-AF65-F5344CB8AC3E}">
        <p14:creationId xmlns:p14="http://schemas.microsoft.com/office/powerpoint/2010/main" val="139584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Presentación de beneficios de la solución</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Mayor durabilidad y longevidad:</a:t>
            </a:r>
          </a:p>
          <a:p>
            <a:r>
              <a:rPr lang="es-ES" sz="1600" dirty="0"/>
              <a:t>UNIQUE ofrece la apariencia y sensación de una tela de lujo, pero con una durabilidad superior. Esto reduce la necesidad de reemplazos y mejora la satisfacción del cliente.</a:t>
            </a:r>
          </a:p>
          <a:p>
            <a:endParaRPr lang="es-ES" sz="1600" dirty="0"/>
          </a:p>
          <a:p>
            <a:r>
              <a:rPr lang="es-ES" sz="1600" b="1" dirty="0"/>
              <a:t>Fácil mantenimiento:</a:t>
            </a:r>
          </a:p>
          <a:p>
            <a:r>
              <a:rPr lang="es-ES" sz="1600" dirty="0"/>
              <a:t>Los clientes valorarán la facilidad de limpieza, lo que reduce las preocupaciones por manchas difíciles, especialmente en hogares con niños o mascotas.</a:t>
            </a:r>
          </a:p>
          <a:p>
            <a:endParaRPr lang="es-ES" sz="1600" dirty="0"/>
          </a:p>
          <a:p>
            <a:r>
              <a:rPr lang="es-ES" sz="1600" b="1" dirty="0"/>
              <a:t>Valor agregado para el cliente:</a:t>
            </a:r>
          </a:p>
          <a:p>
            <a:r>
              <a:rPr lang="es-ES" sz="1600" dirty="0"/>
              <a:t>Al reducir las quejas y reclamaciones, el producto mejora la percepción de calidad y permite aumentar los precios sin comprometer la satisfacción.</a:t>
            </a:r>
          </a:p>
          <a:p>
            <a:endParaRPr lang="es-ES" sz="1600" dirty="0"/>
          </a:p>
          <a:p>
            <a:r>
              <a:rPr lang="es-ES" sz="1600" b="1" dirty="0"/>
              <a:t>Diferenciación en el mercado:</a:t>
            </a:r>
          </a:p>
          <a:p>
            <a:r>
              <a:rPr lang="es-ES" sz="1600" dirty="0"/>
              <a:t>Al ofrecer un material que combina lo mejor de ambos mundos —estética y funcionalidad— los fabricantes y distribuidores pueden diferenciarse en un mercado saturado por productos más tradicionales.</a:t>
            </a:r>
            <a:endParaRPr lang="es-MX" sz="1400" dirty="0">
              <a:solidFill>
                <a:schemeClr val="tx2"/>
              </a:solidFill>
            </a:endParaRPr>
          </a:p>
        </p:txBody>
      </p:sp>
    </p:spTree>
    <p:extLst>
      <p:ext uri="{BB962C8B-B14F-4D97-AF65-F5344CB8AC3E}">
        <p14:creationId xmlns:p14="http://schemas.microsoft.com/office/powerpoint/2010/main" val="2178337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Comparativa de costos y beneficios</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Costo inicial vs. ahorro a largo plazo:</a:t>
            </a:r>
          </a:p>
          <a:p>
            <a:r>
              <a:rPr lang="es-ES" sz="1600" dirty="0"/>
              <a:t>UNIQUE puede tener un costo inicial ligeramente superior, pero los ahorros en devoluciones, quejas, garantías y reposiciones lo compensan rápidamente.</a:t>
            </a:r>
          </a:p>
          <a:p>
            <a:endParaRPr lang="es-ES" sz="1600" b="1" dirty="0"/>
          </a:p>
          <a:p>
            <a:r>
              <a:rPr lang="es-ES" sz="1600" b="1" dirty="0"/>
              <a:t>Retorno sobre la inversión (ROI):</a:t>
            </a:r>
          </a:p>
          <a:p>
            <a:r>
              <a:rPr lang="es-ES" sz="1600" dirty="0"/>
              <a:t>Calcular una proyección basada en menos reemplazos y un aumento en las ventas debido a la mejor percepción de calidad y la facilidad de mantenimiento.</a:t>
            </a:r>
            <a:endParaRPr lang="es-MX" sz="1400" dirty="0">
              <a:solidFill>
                <a:schemeClr val="tx2"/>
              </a:solidFill>
            </a:endParaRPr>
          </a:p>
        </p:txBody>
      </p:sp>
    </p:spTree>
    <p:extLst>
      <p:ext uri="{BB962C8B-B14F-4D97-AF65-F5344CB8AC3E}">
        <p14:creationId xmlns:p14="http://schemas.microsoft.com/office/powerpoint/2010/main" val="1990360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Manejo de objeciones</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Objeción sobre el costo inicial:</a:t>
            </a:r>
          </a:p>
          <a:p>
            <a:r>
              <a:rPr lang="es-ES" sz="1600" b="1" dirty="0"/>
              <a:t>Respuesta: </a:t>
            </a:r>
            <a:r>
              <a:rPr lang="es-ES" sz="1600" dirty="0"/>
              <a:t>“Aunque el costo inicial es más alto, el ahorro a largo plazo en reemplazos y la mejora en la satisfacción del cliente hacen que UNIQUE sea una inversión rentable. ¿Qué sería más valioso para su negocio: un ahorro inicial pequeño o una satisfacción continua y clientes leales?”</a:t>
            </a:r>
          </a:p>
          <a:p>
            <a:endParaRPr lang="es-ES" sz="1600" b="1" dirty="0"/>
          </a:p>
          <a:p>
            <a:r>
              <a:rPr lang="es-ES" sz="1600" b="1" dirty="0"/>
              <a:t>Objeción sobre la preferencia del cliente por telas naturales:</a:t>
            </a:r>
          </a:p>
          <a:p>
            <a:r>
              <a:rPr lang="es-ES" sz="1600" b="1" dirty="0"/>
              <a:t>Respuesta: </a:t>
            </a:r>
            <a:r>
              <a:rPr lang="es-ES" sz="1600" dirty="0"/>
              <a:t>“La percepción de los clientes cambia cuando ven los beneficios de un producto que no solo se ve igual de bien, sino que también dura más y es mucho más fácil de mantener. UNIQUE combina estilo y funcionalidad.”</a:t>
            </a:r>
            <a:endParaRPr lang="es-MX" sz="1400" dirty="0">
              <a:solidFill>
                <a:schemeClr val="tx2"/>
              </a:solidFill>
            </a:endParaRPr>
          </a:p>
        </p:txBody>
      </p:sp>
    </p:spTree>
    <p:extLst>
      <p:ext uri="{BB962C8B-B14F-4D97-AF65-F5344CB8AC3E}">
        <p14:creationId xmlns:p14="http://schemas.microsoft.com/office/powerpoint/2010/main" val="1061313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Cierre y Próximos Pasos</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Recapitulación de beneficios clave:</a:t>
            </a:r>
          </a:p>
          <a:p>
            <a:r>
              <a:rPr lang="es-ES" sz="1600" dirty="0"/>
              <a:t>UNIQUE es la solución perfecta para quienes buscan lujo, durabilidad y facilidad de mantenimiento.</a:t>
            </a:r>
          </a:p>
          <a:p>
            <a:r>
              <a:rPr lang="es-ES" sz="1600" dirty="0"/>
              <a:t>Se reducirá significativamente el número de quejas y problemas de calidad.</a:t>
            </a:r>
          </a:p>
          <a:p>
            <a:endParaRPr lang="es-ES" sz="1600" b="1" dirty="0"/>
          </a:p>
          <a:p>
            <a:r>
              <a:rPr lang="es-ES" sz="1600" b="1" dirty="0"/>
              <a:t>Propuesta de prueba o implementación:</a:t>
            </a:r>
          </a:p>
          <a:p>
            <a:r>
              <a:rPr lang="es-ES" sz="1600" dirty="0"/>
              <a:t>"¿Qué le parece comenzar con una prueba en uno de sus modelos más vendidos? Podemos monitorear la respuesta de los clientes y analizar el impacto en sus resultados.“</a:t>
            </a:r>
          </a:p>
          <a:p>
            <a:endParaRPr lang="es-ES" sz="1600" b="1" dirty="0"/>
          </a:p>
          <a:p>
            <a:r>
              <a:rPr lang="es-ES" sz="1600" b="1" dirty="0"/>
              <a:t>Llamada a la acción:</a:t>
            </a:r>
          </a:p>
          <a:p>
            <a:r>
              <a:rPr lang="es-ES" sz="1600" dirty="0"/>
              <a:t>“Hagamos una prueba con un lote pequeño, y me comprometo a brindarle soporte continuo para que vea el verdadero valor que este producto puede ofrecer a su negocio.”</a:t>
            </a:r>
            <a:endParaRPr lang="es-MX" sz="1400" dirty="0">
              <a:solidFill>
                <a:schemeClr val="tx2"/>
              </a:solidFill>
            </a:endParaRPr>
          </a:p>
        </p:txBody>
      </p:sp>
    </p:spTree>
    <p:extLst>
      <p:ext uri="{BB962C8B-B14F-4D97-AF65-F5344CB8AC3E}">
        <p14:creationId xmlns:p14="http://schemas.microsoft.com/office/powerpoint/2010/main" val="739658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Modelo SPIN: Un Enfoque Consultivo para Vender Soluciones Innovadoras</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4998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800" b="1" dirty="0"/>
              <a:t>Objetivos:</a:t>
            </a:r>
          </a:p>
          <a:p>
            <a:pPr marL="342900" indent="-342900">
              <a:buFont typeface="Arial" panose="020B0604020202020204" pitchFamily="34" charset="0"/>
              <a:buChar char="•"/>
            </a:pPr>
            <a:endParaRPr lang="es-ES" sz="1800" dirty="0"/>
          </a:p>
          <a:p>
            <a:pPr marL="457200" indent="-457200">
              <a:buFont typeface="+mj-lt"/>
              <a:buAutoNum type="arabicPeriod"/>
            </a:pPr>
            <a:r>
              <a:rPr lang="es-ES" sz="1800" dirty="0"/>
              <a:t>Entender el modelo SPIN y cómo aplicar sus principios en las ventas de productos innovadores.</a:t>
            </a:r>
          </a:p>
          <a:p>
            <a:pPr marL="457200" indent="-457200">
              <a:buFont typeface="+mj-lt"/>
              <a:buAutoNum type="arabicPeriod"/>
            </a:pPr>
            <a:endParaRPr lang="es-ES" sz="1800" dirty="0"/>
          </a:p>
          <a:p>
            <a:pPr marL="457200" indent="-457200">
              <a:buFont typeface="+mj-lt"/>
              <a:buAutoNum type="arabicPeriod"/>
            </a:pPr>
            <a:r>
              <a:rPr lang="es-ES" sz="1800" dirty="0"/>
              <a:t>Practicar cómo formular preguntas que identifiquen las necesidades de los clientes.</a:t>
            </a:r>
          </a:p>
          <a:p>
            <a:pPr marL="457200" indent="-457200">
              <a:buFont typeface="+mj-lt"/>
              <a:buAutoNum type="arabicPeriod"/>
            </a:pPr>
            <a:endParaRPr lang="es-ES" sz="1800" dirty="0"/>
          </a:p>
          <a:p>
            <a:pPr marL="457200" indent="-457200">
              <a:buFont typeface="+mj-lt"/>
              <a:buAutoNum type="arabicPeriod"/>
            </a:pPr>
            <a:r>
              <a:rPr lang="es-ES" sz="1800" dirty="0"/>
              <a:t>Aprender a cerrar ventas basadas en valor agregado, más allá del precio.</a:t>
            </a:r>
            <a:endParaRPr lang="es-MX" sz="1600" dirty="0">
              <a:solidFill>
                <a:schemeClr val="tx2"/>
              </a:solidFill>
            </a:endParaRPr>
          </a:p>
        </p:txBody>
      </p:sp>
    </p:spTree>
    <p:extLst>
      <p:ext uri="{BB962C8B-B14F-4D97-AF65-F5344CB8AC3E}">
        <p14:creationId xmlns:p14="http://schemas.microsoft.com/office/powerpoint/2010/main" val="2696788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Introducción al Modelo SPIN</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800" b="1" dirty="0"/>
              <a:t>Definición del SPIN:</a:t>
            </a:r>
          </a:p>
          <a:p>
            <a:endParaRPr lang="es-ES" sz="1800" dirty="0"/>
          </a:p>
          <a:p>
            <a:pPr marL="285750" indent="-285750">
              <a:buFont typeface="Arial" panose="020B0604020202020204" pitchFamily="34" charset="0"/>
              <a:buChar char="•"/>
            </a:pPr>
            <a:r>
              <a:rPr lang="es-ES" sz="1800" dirty="0"/>
              <a:t>Es una metodología de ventas consultiva que ayuda a entender las necesidades y detectar oportunidades del cliente a través de diferentes tipos de preguntas.</a:t>
            </a:r>
          </a:p>
          <a:p>
            <a:pPr marL="285750" indent="-285750">
              <a:buFont typeface="Arial" panose="020B0604020202020204" pitchFamily="34" charset="0"/>
              <a:buChar char="•"/>
            </a:pPr>
            <a:endParaRPr lang="es-ES" sz="1800" dirty="0"/>
          </a:p>
          <a:p>
            <a:pPr marL="285750" indent="-285750">
              <a:buFont typeface="Arial" panose="020B0604020202020204" pitchFamily="34" charset="0"/>
              <a:buChar char="•"/>
            </a:pPr>
            <a:r>
              <a:rPr lang="es-ES" sz="1800" dirty="0"/>
              <a:t>Las preguntas SPIN se dividen en cuatro categorías: </a:t>
            </a:r>
          </a:p>
          <a:p>
            <a:pPr marL="742950" lvl="1" indent="-285750">
              <a:buFont typeface="Arial" panose="020B0604020202020204" pitchFamily="34" charset="0"/>
              <a:buChar char="•"/>
            </a:pPr>
            <a:r>
              <a:rPr lang="es-ES" sz="1600" dirty="0">
                <a:solidFill>
                  <a:schemeClr val="tx2"/>
                </a:solidFill>
                <a:latin typeface="Century Gothic" panose="020B0502020202020204" pitchFamily="34" charset="0"/>
              </a:rPr>
              <a:t>Situación, </a:t>
            </a:r>
          </a:p>
          <a:p>
            <a:pPr marL="742950" lvl="1" indent="-285750">
              <a:buFont typeface="Arial" panose="020B0604020202020204" pitchFamily="34" charset="0"/>
              <a:buChar char="•"/>
            </a:pPr>
            <a:r>
              <a:rPr lang="es-ES" sz="1600" dirty="0">
                <a:solidFill>
                  <a:schemeClr val="tx2"/>
                </a:solidFill>
                <a:latin typeface="Century Gothic" panose="020B0502020202020204" pitchFamily="34" charset="0"/>
              </a:rPr>
              <a:t>Problema</a:t>
            </a:r>
          </a:p>
          <a:p>
            <a:pPr marL="742950" lvl="1" indent="-285750">
              <a:buFont typeface="Arial" panose="020B0604020202020204" pitchFamily="34" charset="0"/>
              <a:buChar char="•"/>
            </a:pPr>
            <a:r>
              <a:rPr lang="es-ES" sz="1600" dirty="0">
                <a:solidFill>
                  <a:schemeClr val="tx2"/>
                </a:solidFill>
                <a:latin typeface="Century Gothic" panose="020B0502020202020204" pitchFamily="34" charset="0"/>
              </a:rPr>
              <a:t>Implicancia y</a:t>
            </a:r>
          </a:p>
          <a:p>
            <a:pPr marL="742950" lvl="1" indent="-285750">
              <a:buFont typeface="Arial" panose="020B0604020202020204" pitchFamily="34" charset="0"/>
              <a:buChar char="•"/>
            </a:pPr>
            <a:r>
              <a:rPr lang="es-ES" sz="1600" dirty="0">
                <a:solidFill>
                  <a:schemeClr val="tx2"/>
                </a:solidFill>
                <a:latin typeface="Century Gothic" panose="020B0502020202020204" pitchFamily="34" charset="0"/>
              </a:rPr>
              <a:t>Necesidad de Solución.</a:t>
            </a:r>
          </a:p>
          <a:p>
            <a:pPr marL="742950" lvl="1" indent="-285750">
              <a:buFont typeface="Arial" panose="020B0604020202020204" pitchFamily="34" charset="0"/>
              <a:buChar char="•"/>
            </a:pPr>
            <a:endParaRPr lang="es-ES" sz="1400" dirty="0"/>
          </a:p>
          <a:p>
            <a:endParaRPr lang="es-ES" sz="1800" dirty="0"/>
          </a:p>
          <a:p>
            <a:r>
              <a:rPr lang="es-ES" sz="1800" b="1" dirty="0"/>
              <a:t>Objetivo del SPIN:</a:t>
            </a:r>
          </a:p>
          <a:p>
            <a:endParaRPr lang="es-ES" sz="1800" dirty="0"/>
          </a:p>
          <a:p>
            <a:pPr marL="285750" indent="-285750">
              <a:buFont typeface="Arial" panose="020B0604020202020204" pitchFamily="34" charset="0"/>
              <a:buChar char="•"/>
            </a:pPr>
            <a:r>
              <a:rPr lang="es-ES" sz="1800" dirty="0"/>
              <a:t>Ayudar al cliente a descubrir sus propios problemas y la importancia de resolverlos con nuestra solución.</a:t>
            </a:r>
            <a:endParaRPr lang="es-MX" sz="1600" dirty="0">
              <a:solidFill>
                <a:schemeClr val="tx2"/>
              </a:solidFill>
            </a:endParaRPr>
          </a:p>
        </p:txBody>
      </p:sp>
    </p:spTree>
    <p:extLst>
      <p:ext uri="{BB962C8B-B14F-4D97-AF65-F5344CB8AC3E}">
        <p14:creationId xmlns:p14="http://schemas.microsoft.com/office/powerpoint/2010/main" val="336652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E5E3D1-007B-ED16-9B2A-D8DD8F9F5DF6}"/>
              </a:ext>
            </a:extLst>
          </p:cNvPr>
          <p:cNvPicPr>
            <a:picLocks noChangeAspect="1"/>
          </p:cNvPicPr>
          <p:nvPr/>
        </p:nvPicPr>
        <p:blipFill>
          <a:blip r:embed="rId2"/>
          <a:stretch>
            <a:fillRect/>
          </a:stretch>
        </p:blipFill>
        <p:spPr>
          <a:xfrm>
            <a:off x="4735424" y="212720"/>
            <a:ext cx="5291357" cy="6021587"/>
          </a:xfrm>
          <a:prstGeom prst="rect">
            <a:avLst/>
          </a:prstGeom>
        </p:spPr>
      </p:pic>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Introducción al Modelo SPIN</a:t>
            </a:r>
            <a:endParaRPr lang="es-CL" b="1" dirty="0"/>
          </a:p>
        </p:txBody>
      </p:sp>
    </p:spTree>
    <p:extLst>
      <p:ext uri="{BB962C8B-B14F-4D97-AF65-F5344CB8AC3E}">
        <p14:creationId xmlns:p14="http://schemas.microsoft.com/office/powerpoint/2010/main" val="3649138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Preguntas de Situación</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Descripción:</a:t>
            </a:r>
          </a:p>
          <a:p>
            <a:endParaRPr lang="es-ES" sz="1600" dirty="0"/>
          </a:p>
          <a:p>
            <a:r>
              <a:rPr lang="es-ES" sz="1600" dirty="0"/>
              <a:t>Estas preguntas se centran en comprender el contexto actual del cliente. Recogen información básica, pero crítica, para la venta.</a:t>
            </a:r>
          </a:p>
          <a:p>
            <a:endParaRPr lang="es-ES" sz="1600" dirty="0"/>
          </a:p>
          <a:p>
            <a:r>
              <a:rPr lang="es-ES" sz="1600" dirty="0"/>
              <a:t>Es imprescindible formularlas pero es necesario no formularlas en exceso, ya que pueden aburrir o irritar  al cliente.</a:t>
            </a:r>
          </a:p>
          <a:p>
            <a:endParaRPr lang="es-ES" sz="1600" dirty="0"/>
          </a:p>
          <a:p>
            <a:endParaRPr lang="es-ES" sz="1600" dirty="0"/>
          </a:p>
          <a:p>
            <a:r>
              <a:rPr lang="es-ES" sz="1600" dirty="0"/>
              <a:t>Ejemplo para la industria de muebles:</a:t>
            </a:r>
          </a:p>
          <a:p>
            <a:endParaRPr lang="es-ES" sz="1600" dirty="0"/>
          </a:p>
          <a:p>
            <a:r>
              <a:rPr lang="es-ES" sz="1600" dirty="0"/>
              <a:t>"¿Qué tipo de materiales están usando actualmente en sus sofás y otros muebles tapizados?“</a:t>
            </a:r>
          </a:p>
          <a:p>
            <a:endParaRPr lang="es-ES" sz="1600" dirty="0"/>
          </a:p>
          <a:p>
            <a:r>
              <a:rPr lang="es-ES" sz="1600" dirty="0"/>
              <a:t>Ejemplo para la industria de calzado deportivo:</a:t>
            </a:r>
          </a:p>
          <a:p>
            <a:endParaRPr lang="es-ES" sz="1600" dirty="0"/>
          </a:p>
          <a:p>
            <a:r>
              <a:rPr lang="es-ES" sz="1600" dirty="0"/>
              <a:t>"¿Qué tan frecuente es que sus marcas requieran cambios de diseño o personalización en sus líneas de calzado?"</a:t>
            </a:r>
            <a:endParaRPr lang="es-MX" sz="1400" dirty="0">
              <a:solidFill>
                <a:schemeClr val="tx2"/>
              </a:solidFill>
            </a:endParaRPr>
          </a:p>
        </p:txBody>
      </p:sp>
    </p:spTree>
    <p:extLst>
      <p:ext uri="{BB962C8B-B14F-4D97-AF65-F5344CB8AC3E}">
        <p14:creationId xmlns:p14="http://schemas.microsoft.com/office/powerpoint/2010/main" val="162417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Preguntas de Problema</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91732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Descripción:</a:t>
            </a:r>
          </a:p>
          <a:p>
            <a:endParaRPr lang="es-ES" sz="1600" dirty="0"/>
          </a:p>
          <a:p>
            <a:r>
              <a:rPr lang="es-ES" sz="1600" dirty="0"/>
              <a:t>Las preguntas de problema buscan identificar las dificultades o insatisfacciones que tiene el cliente con su situación actual.</a:t>
            </a:r>
          </a:p>
          <a:p>
            <a:endParaRPr lang="es-ES" sz="1600" dirty="0"/>
          </a:p>
          <a:p>
            <a:r>
              <a:rPr lang="es-ES" sz="1600" dirty="0"/>
              <a:t>Ejemplo para la industria de muebles:</a:t>
            </a:r>
          </a:p>
          <a:p>
            <a:endParaRPr lang="es-ES" sz="1600" dirty="0"/>
          </a:p>
          <a:p>
            <a:r>
              <a:rPr lang="es-ES" sz="1600" dirty="0"/>
              <a:t>"¿Han tenido problemas con la durabilidad o el desgaste de los materiales que utilizan actualmente en sus productos?"</a:t>
            </a:r>
          </a:p>
          <a:p>
            <a:endParaRPr lang="es-ES" sz="1600" dirty="0"/>
          </a:p>
          <a:p>
            <a:r>
              <a:rPr lang="es-ES" sz="1600" dirty="0"/>
              <a:t>Ejemplo para distribuidores:</a:t>
            </a:r>
          </a:p>
          <a:p>
            <a:endParaRPr lang="es-ES" sz="1600" dirty="0"/>
          </a:p>
          <a:p>
            <a:r>
              <a:rPr lang="es-ES" sz="1600" dirty="0"/>
              <a:t>"¿Ha encontrado dificultades para diferenciar su portafolio de productos frente a los de sus competidores?“</a:t>
            </a:r>
          </a:p>
          <a:p>
            <a:endParaRPr lang="es-ES" sz="1600" dirty="0">
              <a:solidFill>
                <a:schemeClr val="tx2"/>
              </a:solidFill>
            </a:endParaRPr>
          </a:p>
          <a:p>
            <a:endParaRPr lang="es-ES" sz="1600" dirty="0"/>
          </a:p>
          <a:p>
            <a:endParaRPr lang="es-MX" sz="1400" dirty="0">
              <a:solidFill>
                <a:schemeClr val="tx2"/>
              </a:solidFill>
            </a:endParaRPr>
          </a:p>
        </p:txBody>
      </p:sp>
      <p:sp>
        <p:nvSpPr>
          <p:cNvPr id="3" name="CuadroTexto 2">
            <a:extLst>
              <a:ext uri="{FF2B5EF4-FFF2-40B4-BE49-F238E27FC236}">
                <a16:creationId xmlns:a16="http://schemas.microsoft.com/office/drawing/2014/main" id="{BFD4F417-FCFD-775F-A731-7810293EC205}"/>
              </a:ext>
            </a:extLst>
          </p:cNvPr>
          <p:cNvSpPr txBox="1"/>
          <p:nvPr/>
        </p:nvSpPr>
        <p:spPr>
          <a:xfrm>
            <a:off x="1411882" y="4558106"/>
            <a:ext cx="9632098" cy="1569660"/>
          </a:xfrm>
          <a:prstGeom prst="rect">
            <a:avLst/>
          </a:prstGeom>
          <a:noFill/>
        </p:spPr>
        <p:txBody>
          <a:bodyPr wrap="square">
            <a:spAutoFit/>
          </a:bodyPr>
          <a:lstStyle/>
          <a:p>
            <a:r>
              <a:rPr lang="es-ES" sz="1600" dirty="0">
                <a:solidFill>
                  <a:schemeClr val="tx2"/>
                </a:solidFill>
                <a:latin typeface="Century Gothic" panose="020B0502020202020204" pitchFamily="34" charset="0"/>
              </a:rPr>
              <a:t>Si no hay problemas claros, enfoca la conversación en las oportunidades. Los clientes pueden no tener un problema urgente, pero tal vez puedan ver una mejora significativa en su operación con tu solución:</a:t>
            </a:r>
          </a:p>
          <a:p>
            <a:r>
              <a:rPr lang="es-ES" sz="1600" dirty="0">
                <a:solidFill>
                  <a:schemeClr val="tx2"/>
                </a:solidFill>
                <a:latin typeface="Century Gothic" panose="020B0502020202020204" pitchFamily="34" charset="0"/>
              </a:rPr>
              <a:t>“Aunque no enfrentan problemas con los materiales actuales, ¿han considerado cómo un material más duradero y fácil de limpiar podría mejorar la experiencia del cliente y reducir costos a largo plazo?”</a:t>
            </a:r>
            <a:endParaRPr lang="es-CL" sz="1600" dirty="0">
              <a:solidFill>
                <a:schemeClr val="tx2"/>
              </a:solidFill>
              <a:latin typeface="Century Gothic" panose="020B0502020202020204" pitchFamily="34" charset="0"/>
            </a:endParaRPr>
          </a:p>
        </p:txBody>
      </p:sp>
    </p:spTree>
    <p:extLst>
      <p:ext uri="{BB962C8B-B14F-4D97-AF65-F5344CB8AC3E}">
        <p14:creationId xmlns:p14="http://schemas.microsoft.com/office/powerpoint/2010/main" val="353750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Preguntas de Implicancia</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Descripción:</a:t>
            </a:r>
          </a:p>
          <a:p>
            <a:endParaRPr lang="es-ES" sz="1600" dirty="0"/>
          </a:p>
          <a:p>
            <a:r>
              <a:rPr lang="es-ES" sz="1600" dirty="0"/>
              <a:t>Estas preguntas profundizan en las consecuencias de no resolver los problemas identificados. Ayudan a que el cliente vea la urgencia de actuar.</a:t>
            </a:r>
          </a:p>
          <a:p>
            <a:endParaRPr lang="es-ES" sz="1600" dirty="0"/>
          </a:p>
          <a:p>
            <a:r>
              <a:rPr lang="es-ES" sz="1600" dirty="0"/>
              <a:t>Ejemplo  para la industria de calzado de damas:</a:t>
            </a:r>
          </a:p>
          <a:p>
            <a:endParaRPr lang="es-ES" sz="1600" dirty="0"/>
          </a:p>
          <a:p>
            <a:r>
              <a:rPr lang="es-ES" sz="1600" dirty="0"/>
              <a:t>"Si no pueden ofrecer una mayor personalización en los diseños, ¿cómo podría eso afectar su capacidad de captar nuevas tendencias de moda?“</a:t>
            </a:r>
          </a:p>
          <a:p>
            <a:endParaRPr lang="es-ES" sz="1600" dirty="0"/>
          </a:p>
          <a:p>
            <a:r>
              <a:rPr lang="es-ES" sz="1600" dirty="0"/>
              <a:t>Ejemplo para fabricantes de muebles:</a:t>
            </a:r>
          </a:p>
          <a:p>
            <a:endParaRPr lang="es-ES" sz="1600" dirty="0"/>
          </a:p>
          <a:p>
            <a:r>
              <a:rPr lang="es-ES" sz="1600" dirty="0"/>
              <a:t>"¿Qué impacto tendría en sus costos a largo plazo si los clientes continúan devolviendo productos debido a problemas de desgaste?"</a:t>
            </a:r>
            <a:endParaRPr lang="es-MX" sz="1400" dirty="0">
              <a:solidFill>
                <a:schemeClr val="tx2"/>
              </a:solidFill>
            </a:endParaRPr>
          </a:p>
        </p:txBody>
      </p:sp>
    </p:spTree>
    <p:extLst>
      <p:ext uri="{BB962C8B-B14F-4D97-AF65-F5344CB8AC3E}">
        <p14:creationId xmlns:p14="http://schemas.microsoft.com/office/powerpoint/2010/main" val="308761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Preguntas de Necesidad de Solución</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Descripción:</a:t>
            </a:r>
          </a:p>
          <a:p>
            <a:endParaRPr lang="es-ES" sz="1600" dirty="0"/>
          </a:p>
          <a:p>
            <a:r>
              <a:rPr lang="es-ES" sz="1600" dirty="0"/>
              <a:t>Estas preguntas llevan al cliente a pensar en los beneficios de resolver el problema y lo predisponen a ver nuestra oferta como una solución.</a:t>
            </a:r>
          </a:p>
          <a:p>
            <a:endParaRPr lang="es-ES" sz="1600" dirty="0"/>
          </a:p>
          <a:p>
            <a:endParaRPr lang="es-ES" sz="1600" dirty="0"/>
          </a:p>
          <a:p>
            <a:r>
              <a:rPr lang="es-ES" sz="1600" dirty="0"/>
              <a:t>Ejemplo  para la industria de calzado deportivo:</a:t>
            </a:r>
          </a:p>
          <a:p>
            <a:endParaRPr lang="es-ES" sz="1600" dirty="0"/>
          </a:p>
          <a:p>
            <a:r>
              <a:rPr lang="es-ES" sz="1600" dirty="0"/>
              <a:t>"Si pudieran ofrecer un calzado personalizado con materiales sustentables y que además permite un cambio rápido de diseño, ¿cómo impactaría esto en su capacidad de captar nuevas marcas?“</a:t>
            </a:r>
          </a:p>
          <a:p>
            <a:endParaRPr lang="es-ES" sz="1600" dirty="0"/>
          </a:p>
          <a:p>
            <a:endParaRPr lang="es-ES" sz="1600" dirty="0"/>
          </a:p>
          <a:p>
            <a:r>
              <a:rPr lang="es-ES" sz="1600" dirty="0"/>
              <a:t>Ejemplo para distribuidores:</a:t>
            </a:r>
          </a:p>
          <a:p>
            <a:endParaRPr lang="es-ES" sz="1600" dirty="0"/>
          </a:p>
          <a:p>
            <a:r>
              <a:rPr lang="es-ES" sz="1600" dirty="0"/>
              <a:t>"¿Cómo cree que se diferenciaría en el mercado si pudiera ofrecer un producto único, que no solo es sustentable, sino que también mejora la calidad del aire en el hogar?"</a:t>
            </a:r>
            <a:endParaRPr lang="es-MX" sz="1400" dirty="0">
              <a:solidFill>
                <a:schemeClr val="tx2"/>
              </a:solidFill>
            </a:endParaRPr>
          </a:p>
        </p:txBody>
      </p:sp>
    </p:spTree>
    <p:extLst>
      <p:ext uri="{BB962C8B-B14F-4D97-AF65-F5344CB8AC3E}">
        <p14:creationId xmlns:p14="http://schemas.microsoft.com/office/powerpoint/2010/main" val="278272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ítulo 1">
            <a:extLst>
              <a:ext uri="{FF2B5EF4-FFF2-40B4-BE49-F238E27FC236}">
                <a16:creationId xmlns:a16="http://schemas.microsoft.com/office/drawing/2014/main" id="{97F81BD0-AB54-4AB1-A206-DC7714848341}"/>
              </a:ext>
            </a:extLst>
          </p:cNvPr>
          <p:cNvSpPr>
            <a:spLocks noGrp="1"/>
          </p:cNvSpPr>
          <p:nvPr>
            <p:ph type="title"/>
          </p:nvPr>
        </p:nvSpPr>
        <p:spPr>
          <a:xfrm>
            <a:off x="1163785" y="212720"/>
            <a:ext cx="10329277" cy="1067211"/>
          </a:xfrm>
        </p:spPr>
        <p:txBody>
          <a:bodyPr>
            <a:normAutofit/>
          </a:bodyPr>
          <a:lstStyle/>
          <a:p>
            <a:r>
              <a:rPr lang="es-ES" b="1" dirty="0"/>
              <a:t>Conexión con Productos Innovadores </a:t>
            </a:r>
            <a:r>
              <a:rPr lang="es-ES" b="1" dirty="0" err="1"/>
              <a:t>Nobile</a:t>
            </a:r>
            <a:endParaRPr lang="es-CL" b="1" dirty="0"/>
          </a:p>
        </p:txBody>
      </p:sp>
      <p:sp>
        <p:nvSpPr>
          <p:cNvPr id="13" name="Título 1">
            <a:extLst>
              <a:ext uri="{FF2B5EF4-FFF2-40B4-BE49-F238E27FC236}">
                <a16:creationId xmlns:a16="http://schemas.microsoft.com/office/drawing/2014/main" id="{D0E16340-A863-4002-9242-BAD2750A6964}"/>
              </a:ext>
            </a:extLst>
          </p:cNvPr>
          <p:cNvSpPr txBox="1">
            <a:spLocks/>
          </p:cNvSpPr>
          <p:nvPr/>
        </p:nvSpPr>
        <p:spPr>
          <a:xfrm>
            <a:off x="1545654" y="1279931"/>
            <a:ext cx="9813636" cy="382809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200" kern="1200">
                <a:solidFill>
                  <a:schemeClr val="tx2"/>
                </a:solidFill>
                <a:latin typeface="Century Gothic" panose="020B0502020202020204" pitchFamily="34" charset="0"/>
                <a:ea typeface="+mj-ea"/>
                <a:cs typeface="+mj-cs"/>
              </a:defRPr>
            </a:lvl1pPr>
          </a:lstStyle>
          <a:p>
            <a:r>
              <a:rPr lang="es-ES" sz="1600" b="1" dirty="0"/>
              <a:t>PHOTIOLIFE</a:t>
            </a:r>
            <a:r>
              <a:rPr lang="es-ES" sz="1600" dirty="0"/>
              <a:t> para fabricantes de muebles:</a:t>
            </a:r>
          </a:p>
          <a:p>
            <a:endParaRPr lang="es-ES" sz="1600" dirty="0"/>
          </a:p>
          <a:p>
            <a:r>
              <a:rPr lang="es-ES" sz="1600" dirty="0"/>
              <a:t>Situación: </a:t>
            </a:r>
          </a:p>
          <a:p>
            <a:r>
              <a:rPr lang="es-ES" sz="1600" dirty="0"/>
              <a:t>"¿Qué materiales utilizan en sus productos actualmente?“</a:t>
            </a:r>
          </a:p>
          <a:p>
            <a:endParaRPr lang="es-ES" sz="1600" dirty="0"/>
          </a:p>
          <a:p>
            <a:r>
              <a:rPr lang="es-ES" sz="1600" dirty="0"/>
              <a:t>Problema: </a:t>
            </a:r>
          </a:p>
          <a:p>
            <a:r>
              <a:rPr lang="es-ES" sz="1600" dirty="0"/>
              <a:t>"¿Han recibido comentarios de clientes preocupados por la calidad del aire en sus hogares?“</a:t>
            </a:r>
          </a:p>
          <a:p>
            <a:endParaRPr lang="es-ES" sz="1600" dirty="0"/>
          </a:p>
          <a:p>
            <a:r>
              <a:rPr lang="es-ES" sz="1600" dirty="0"/>
              <a:t>Implicancia: </a:t>
            </a:r>
          </a:p>
          <a:p>
            <a:r>
              <a:rPr lang="es-ES" sz="1600" dirty="0"/>
              <a:t>"Si pudieran ofrecer un mueble que, además de ser cómodo y estético, ayude a purificar el aire, ¿cómo cree que eso podría influir en la satisfacción de sus clientes y en las opiniones sobre sus productos?“</a:t>
            </a:r>
          </a:p>
          <a:p>
            <a:endParaRPr lang="es-ES" sz="1600" dirty="0"/>
          </a:p>
          <a:p>
            <a:r>
              <a:rPr lang="es-ES" sz="1600" dirty="0"/>
              <a:t>Necesidad de Solución: </a:t>
            </a:r>
          </a:p>
          <a:p>
            <a:r>
              <a:rPr lang="es-ES" sz="1600" dirty="0"/>
              <a:t>"¿Cómo creen que se verían impactadas  sus ventas si pudieran ofrecer un mueble que además purifica el aire?"</a:t>
            </a:r>
            <a:endParaRPr lang="es-MX" sz="1400" dirty="0">
              <a:solidFill>
                <a:schemeClr val="tx2"/>
              </a:solidFill>
            </a:endParaRPr>
          </a:p>
        </p:txBody>
      </p:sp>
    </p:spTree>
    <p:extLst>
      <p:ext uri="{BB962C8B-B14F-4D97-AF65-F5344CB8AC3E}">
        <p14:creationId xmlns:p14="http://schemas.microsoft.com/office/powerpoint/2010/main" val="36159946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SCG Nuevo V16">
  <a:themeElements>
    <a:clrScheme name="Custom 11">
      <a:dk1>
        <a:srgbClr val="4A66AC"/>
      </a:dk1>
      <a:lt1>
        <a:sysClr val="window" lastClr="FFFFFF"/>
      </a:lt1>
      <a:dk2>
        <a:srgbClr val="606060"/>
      </a:dk2>
      <a:lt2>
        <a:srgbClr val="ACCBF9"/>
      </a:lt2>
      <a:accent1>
        <a:srgbClr val="629DD1"/>
      </a:accent1>
      <a:accent2>
        <a:srgbClr val="86AE28"/>
      </a:accent2>
      <a:accent3>
        <a:srgbClr val="297FD5"/>
      </a:accent3>
      <a:accent4>
        <a:srgbClr val="7F8FA9"/>
      </a:accent4>
      <a:accent5>
        <a:srgbClr val="D6A142"/>
      </a:accent5>
      <a:accent6>
        <a:srgbClr val="900000"/>
      </a:accent6>
      <a:hlink>
        <a:srgbClr val="7030A0"/>
      </a:hlink>
      <a:folHlink>
        <a:srgbClr val="3EBBF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sz="1100" b="1" dirty="0" smtClean="0">
            <a:solidFill>
              <a:schemeClr val="bg1"/>
            </a:solidFill>
            <a:latin typeface="Century Gothic" panose="020B0502020202020204" pitchFamily="34" charset="0"/>
            <a:ea typeface="Tahoma" pitchFamily="34" charset="0"/>
            <a:cs typeface="Calibri"/>
          </a:defRPr>
        </a:defPPr>
      </a:lstStyle>
    </a:spDef>
    <a:lnDef>
      <a:spPr>
        <a:ln w="9525">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36000" tIns="36000" rIns="36000" bIns="36000" rtlCol="0">
        <a:noAutofit/>
      </a:bodyPr>
      <a:lstStyle>
        <a:defPPr marL="87313" indent="-87313">
          <a:buFont typeface="Arial" panose="020B0604020202020204" pitchFamily="34" charset="0"/>
          <a:buChar char="•"/>
          <a:defRPr sz="1200" dirty="0" err="1" smtClean="0">
            <a:solidFill>
              <a:schemeClr val="tx2"/>
            </a:solidFill>
          </a:defRPr>
        </a:defPPr>
      </a:lstStyle>
    </a:txDef>
  </a:objectDefaults>
  <a:extraClrSchemeLst/>
  <a:extLst>
    <a:ext uri="{05A4C25C-085E-4340-85A3-A5531E510DB2}">
      <thm15:themeFamily xmlns:thm15="http://schemas.microsoft.com/office/thememl/2012/main" name="Template SCG Nuevo V16" id="{98ADE7E8-AE84-4E46-8FFC-69C693AF20E7}" vid="{E9C992A8-D1D9-4CE6-AB65-9551B90F7618}"/>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39109</TotalTime>
  <Words>1211</Words>
  <Application>Microsoft Office PowerPoint</Application>
  <PresentationFormat>Panorámica</PresentationFormat>
  <Paragraphs>144</Paragraphs>
  <Slides>14</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14</vt:i4>
      </vt:variant>
    </vt:vector>
  </HeadingPairs>
  <TitlesOfParts>
    <vt:vector size="20" baseType="lpstr">
      <vt:lpstr>Arial</vt:lpstr>
      <vt:lpstr>Calibri</vt:lpstr>
      <vt:lpstr>Calibri Light</vt:lpstr>
      <vt:lpstr>Century Gothic</vt:lpstr>
      <vt:lpstr>Tema de Office</vt:lpstr>
      <vt:lpstr>Template SCG Nuevo V16</vt:lpstr>
      <vt:lpstr>Presentación de PowerPoint</vt:lpstr>
      <vt:lpstr>Modelo SPIN: Un Enfoque Consultivo para Vender Soluciones Innovadoras</vt:lpstr>
      <vt:lpstr>Introducción al Modelo SPIN</vt:lpstr>
      <vt:lpstr>Introducción al Modelo SPIN</vt:lpstr>
      <vt:lpstr>Preguntas de Situación</vt:lpstr>
      <vt:lpstr>Preguntas de Problema</vt:lpstr>
      <vt:lpstr>Preguntas de Implicancia</vt:lpstr>
      <vt:lpstr>Preguntas de Necesidad de Solución</vt:lpstr>
      <vt:lpstr>Conexión con Productos Innovadores Nobile</vt:lpstr>
      <vt:lpstr>Conexión con Productos Innovadores Nobile</vt:lpstr>
      <vt:lpstr>Presentación de beneficios de la solución</vt:lpstr>
      <vt:lpstr>Comparativa de costos y beneficios</vt:lpstr>
      <vt:lpstr>Manejo de objeciones</vt:lpstr>
      <vt:lpstr>Cierre y Próximos Pasos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2021</dc:title>
  <dc:creator>Mauricio Chacon</dc:creator>
  <cp:lastModifiedBy>Rodrigo Berrios</cp:lastModifiedBy>
  <cp:revision>344</cp:revision>
  <dcterms:created xsi:type="dcterms:W3CDTF">2021-06-21T13:46:33Z</dcterms:created>
  <dcterms:modified xsi:type="dcterms:W3CDTF">2024-10-25T13:17:29Z</dcterms:modified>
</cp:coreProperties>
</file>